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2"/>
  </p:handoutMasterIdLst>
  <p:sldIdLst>
    <p:sldId id="256" r:id="rId2"/>
    <p:sldId id="257" r:id="rId3"/>
    <p:sldId id="265" r:id="rId4"/>
    <p:sldId id="266" r:id="rId5"/>
    <p:sldId id="267" r:id="rId6"/>
    <p:sldId id="268" r:id="rId7"/>
    <p:sldId id="269" r:id="rId8"/>
    <p:sldId id="270" r:id="rId9"/>
    <p:sldId id="262" r:id="rId10"/>
    <p:sldId id="263" r:id="rId1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E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68"/>
    <p:restoredTop sz="96405"/>
  </p:normalViewPr>
  <p:slideViewPr>
    <p:cSldViewPr snapToGrid="0" snapToObjects="1">
      <p:cViewPr>
        <p:scale>
          <a:sx n="140" d="100"/>
          <a:sy n="140" d="100"/>
        </p:scale>
        <p:origin x="1032" y="912"/>
      </p:cViewPr>
      <p:guideLst/>
    </p:cSldViewPr>
  </p:slideViewPr>
  <p:notesTextViewPr>
    <p:cViewPr>
      <p:scale>
        <a:sx n="1" d="1"/>
        <a:sy n="1" d="1"/>
      </p:scale>
      <p:origin x="0" y="0"/>
    </p:cViewPr>
  </p:notesTextViewPr>
  <p:notesViewPr>
    <p:cSldViewPr snapToGrid="0" snapToObjects="1" showGuides="1">
      <p:cViewPr varScale="1">
        <p:scale>
          <a:sx n="127" d="100"/>
          <a:sy n="127" d="100"/>
        </p:scale>
        <p:origin x="416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94952C3-CFF5-7B41-9394-62748BB1692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9A9414DB-1B06-4840-8B07-F9D75CE48B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19F30E-0B06-764B-BA6C-EFEA6595955E}" type="datetimeFigureOut">
              <a:rPr lang="es-ES"/>
              <a:t>31/1/23</a:t>
            </a:fld>
            <a:endParaRPr lang="es-ES"/>
          </a:p>
        </p:txBody>
      </p:sp>
      <p:sp>
        <p:nvSpPr>
          <p:cNvPr id="4" name="Marcador de pie de página 3">
            <a:extLst>
              <a:ext uri="{FF2B5EF4-FFF2-40B4-BE49-F238E27FC236}">
                <a16:creationId xmlns:a16="http://schemas.microsoft.com/office/drawing/2014/main" id="{AFF24D41-6929-2A45-8C92-BB69D1ACD5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4CF93D07-F9FE-A74A-A820-9D6AF5C9FD8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687B50-0AAB-8C4C-811B-6E085805F41F}" type="slidenum">
              <a:rPr/>
              <a:t>‹Nº›</a:t>
            </a:fld>
            <a:endParaRPr lang="es-ES"/>
          </a:p>
        </p:txBody>
      </p:sp>
    </p:spTree>
    <p:extLst>
      <p:ext uri="{BB962C8B-B14F-4D97-AF65-F5344CB8AC3E}">
        <p14:creationId xmlns:p14="http://schemas.microsoft.com/office/powerpoint/2010/main" val="37411218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hyperlink" Target="https://twitter.com/am4batproject"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hyperlink" Target="https://www.linkedin.com/company/am4bat/?viewAsMember=true"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hyperlink" Target="https://twitter.com/am4batproject" TargetMode="External"/><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hyperlink" Target="https://www.linkedin.com/company/am4bat/?viewAsMember=true"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1CE8C26A-5FC9-C347-9A01-99DA08A6D961}"/>
              </a:ext>
            </a:extLst>
          </p:cNvPr>
          <p:cNvPicPr>
            <a:picLocks noChangeAspect="1"/>
          </p:cNvPicPr>
          <p:nvPr userDrawn="1"/>
        </p:nvPicPr>
        <p:blipFill>
          <a:blip r:embed="rId2"/>
          <a:stretch>
            <a:fillRect/>
          </a:stretch>
        </p:blipFill>
        <p:spPr>
          <a:xfrm>
            <a:off x="0" y="0"/>
            <a:ext cx="12192000" cy="2692400"/>
          </a:xfrm>
          <a:prstGeom prst="rect">
            <a:avLst/>
          </a:prstGeom>
        </p:spPr>
      </p:pic>
      <p:sp>
        <p:nvSpPr>
          <p:cNvPr id="2" name="Título 1">
            <a:extLst>
              <a:ext uri="{FF2B5EF4-FFF2-40B4-BE49-F238E27FC236}">
                <a16:creationId xmlns:a16="http://schemas.microsoft.com/office/drawing/2014/main" id="{33B2E078-6238-5E49-92EF-41FBF216A055}"/>
              </a:ext>
            </a:extLst>
          </p:cNvPr>
          <p:cNvSpPr>
            <a:spLocks noGrp="1"/>
          </p:cNvSpPr>
          <p:nvPr>
            <p:ph type="ctrTitle"/>
          </p:nvPr>
        </p:nvSpPr>
        <p:spPr>
          <a:xfrm>
            <a:off x="2171700" y="3428999"/>
            <a:ext cx="7848600" cy="1182330"/>
          </a:xfrm>
        </p:spPr>
        <p:txBody>
          <a:bodyPr wrap="square" anchor="t" anchorCtr="0">
            <a:noAutofit/>
          </a:bodyPr>
          <a:lstStyle>
            <a:lvl1pPr algn="ctr">
              <a:defRPr sz="3000" cap="all" baseline="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A2DA16-F47B-8140-9E06-3198F752955D}"/>
              </a:ext>
            </a:extLst>
          </p:cNvPr>
          <p:cNvSpPr>
            <a:spLocks noGrp="1"/>
          </p:cNvSpPr>
          <p:nvPr>
            <p:ph type="subTitle" idx="1"/>
          </p:nvPr>
        </p:nvSpPr>
        <p:spPr>
          <a:xfrm>
            <a:off x="1435100" y="4611329"/>
            <a:ext cx="9321800" cy="1219559"/>
          </a:xfrm>
        </p:spPr>
        <p:txBody>
          <a:bodyPr>
            <a:noAutofit/>
          </a:bodyPr>
          <a:lstStyle>
            <a:lvl1pPr marL="0" indent="0" algn="ctr">
              <a:spcBef>
                <a:spcPts val="0"/>
              </a:spcBef>
              <a:buNone/>
              <a:defRPr sz="180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8" name="Marcador de número de diapositiva 5">
            <a:extLst>
              <a:ext uri="{FF2B5EF4-FFF2-40B4-BE49-F238E27FC236}">
                <a16:creationId xmlns:a16="http://schemas.microsoft.com/office/drawing/2014/main" id="{F6F75017-1188-EF46-B509-84D6A519010A}"/>
              </a:ext>
            </a:extLst>
          </p:cNvPr>
          <p:cNvSpPr>
            <a:spLocks noGrp="1"/>
          </p:cNvSpPr>
          <p:nvPr>
            <p:ph type="sldNum" sz="quarter" idx="4"/>
          </p:nvPr>
        </p:nvSpPr>
        <p:spPr>
          <a:xfrm>
            <a:off x="10020301" y="6204685"/>
            <a:ext cx="1449388" cy="196115"/>
          </a:xfrm>
          <a:prstGeom prst="rect">
            <a:avLst/>
          </a:prstGeom>
        </p:spPr>
        <p:txBody>
          <a:bodyPr vert="horz" lIns="0" tIns="0" rIns="0" bIns="0" rtlCol="0" anchor="t" anchorCtr="0"/>
          <a:lstStyle>
            <a:lvl1pPr algn="l">
              <a:defRPr sz="900" b="1" i="1">
                <a:solidFill>
                  <a:srgbClr val="009EE0"/>
                </a:solidFill>
                <a:latin typeface="Arial" panose="020B0604020202020204" pitchFamily="34" charset="0"/>
                <a:cs typeface="Arial" panose="020B0604020202020204" pitchFamily="34" charset="0"/>
              </a:defRPr>
            </a:lvl1pPr>
          </a:lstStyle>
          <a:p>
            <a:fld id="{57D66043-F31E-5640-AFB9-8E6F49B03BE8}" type="slidenum">
              <a:rPr lang="es-ES"/>
              <a:pPr/>
              <a:t>‹Nº›</a:t>
            </a:fld>
            <a:endParaRPr lang="es-ES" dirty="0"/>
          </a:p>
        </p:txBody>
      </p:sp>
      <p:sp>
        <p:nvSpPr>
          <p:cNvPr id="4" name="CuadroTexto 3">
            <a:extLst>
              <a:ext uri="{FF2B5EF4-FFF2-40B4-BE49-F238E27FC236}">
                <a16:creationId xmlns:a16="http://schemas.microsoft.com/office/drawing/2014/main" id="{774D18D6-F53A-F54A-A88F-51D3F3209D98}"/>
              </a:ext>
            </a:extLst>
          </p:cNvPr>
          <p:cNvSpPr txBox="1"/>
          <p:nvPr userDrawn="1"/>
        </p:nvSpPr>
        <p:spPr>
          <a:xfrm>
            <a:off x="1266975" y="6481344"/>
            <a:ext cx="8033658" cy="200055"/>
          </a:xfrm>
          <a:prstGeom prst="rect">
            <a:avLst/>
          </a:prstGeom>
          <a:noFill/>
        </p:spPr>
        <p:txBody>
          <a:bodyPr wrap="square" lIns="0" tIns="0" rIns="0" bIns="0" rtlCol="0">
            <a:spAutoFit/>
          </a:bodyPr>
          <a:lstStyle/>
          <a:p>
            <a:r>
              <a:rPr lang="es-ES" sz="650" i="1" kern="1200">
                <a:solidFill>
                  <a:schemeClr val="tx1"/>
                </a:solidFill>
                <a:effectLst/>
                <a:latin typeface="Arial" panose="020B0604020202020204" pitchFamily="34" charset="0"/>
                <a:ea typeface="+mn-ea"/>
                <a:cs typeface="Arial" panose="020B0604020202020204" pitchFamily="34" charset="0"/>
              </a:rPr>
              <a:t>Funded by the European Union. Views and opinions expressed are however those of the author(s) only and do not necessarily reflect those of the European Union or the European Climate, Infrastructure and Environment Executive Agency (CINEA). Neither the European Union nor the granting authority can be held responsible for them.</a:t>
            </a:r>
            <a:r>
              <a:rPr lang="es-ES" sz="650">
                <a:effectLst/>
                <a:latin typeface="Arial" panose="020B0604020202020204" pitchFamily="34" charset="0"/>
                <a:cs typeface="Arial" panose="020B0604020202020204" pitchFamily="34" charset="0"/>
              </a:rPr>
              <a:t> </a:t>
            </a:r>
            <a:endParaRPr lang="es-ES" sz="65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DEA6033B-8624-7B49-88A2-CE447342E316}"/>
              </a:ext>
            </a:extLst>
          </p:cNvPr>
          <p:cNvPicPr>
            <a:picLocks noChangeAspect="1"/>
          </p:cNvPicPr>
          <p:nvPr userDrawn="1"/>
        </p:nvPicPr>
        <p:blipFill>
          <a:blip r:embed="rId3"/>
          <a:stretch>
            <a:fillRect/>
          </a:stretch>
        </p:blipFill>
        <p:spPr>
          <a:xfrm>
            <a:off x="731838" y="6436783"/>
            <a:ext cx="421222" cy="281517"/>
          </a:xfrm>
          <a:prstGeom prst="rect">
            <a:avLst/>
          </a:prstGeom>
        </p:spPr>
      </p:pic>
      <p:grpSp>
        <p:nvGrpSpPr>
          <p:cNvPr id="9" name="Grupo 8">
            <a:extLst>
              <a:ext uri="{FF2B5EF4-FFF2-40B4-BE49-F238E27FC236}">
                <a16:creationId xmlns:a16="http://schemas.microsoft.com/office/drawing/2014/main" id="{7B128948-85CC-2E48-A9F7-0B0468037E5B}"/>
              </a:ext>
            </a:extLst>
          </p:cNvPr>
          <p:cNvGrpSpPr/>
          <p:nvPr userDrawn="1"/>
        </p:nvGrpSpPr>
        <p:grpSpPr>
          <a:xfrm>
            <a:off x="3662947" y="5993758"/>
            <a:ext cx="4915903" cy="138499"/>
            <a:chOff x="3662947" y="5993758"/>
            <a:chExt cx="4915903" cy="138499"/>
          </a:xfrm>
        </p:grpSpPr>
        <p:sp>
          <p:nvSpPr>
            <p:cNvPr id="10" name="CuadroTexto 9">
              <a:extLst>
                <a:ext uri="{FF2B5EF4-FFF2-40B4-BE49-F238E27FC236}">
                  <a16:creationId xmlns:a16="http://schemas.microsoft.com/office/drawing/2014/main" id="{A2D0917A-B094-6346-981A-C7231607A25F}"/>
                </a:ext>
              </a:extLst>
            </p:cNvPr>
            <p:cNvSpPr txBox="1"/>
            <p:nvPr userDrawn="1"/>
          </p:nvSpPr>
          <p:spPr>
            <a:xfrm>
              <a:off x="3873078" y="5993758"/>
              <a:ext cx="2038271" cy="138499"/>
            </a:xfrm>
            <a:prstGeom prst="rect">
              <a:avLst/>
            </a:prstGeom>
            <a:noFill/>
          </p:spPr>
          <p:txBody>
            <a:bodyPr wrap="square" lIns="0" tIns="0" rIns="0" bIns="0" rtlCol="0">
              <a:spAutoFit/>
            </a:bodyPr>
            <a:lstStyle/>
            <a:p>
              <a:r>
                <a:rPr lang="es-ES" sz="900" i="1">
                  <a:solidFill>
                    <a:schemeClr val="accent1"/>
                  </a:solidFill>
                  <a:latin typeface="Arial" panose="020B0604020202020204" pitchFamily="34" charset="0"/>
                  <a:cs typeface="Arial" panose="020B0604020202020204" pitchFamily="34" charset="0"/>
                  <a:hlinkClick r:id="rId4" tooltip="https://www.linkedin.com/company/am4bat/?viewAsMember=true">
                    <a:extLst>
                      <a:ext uri="{A12FA001-AC4F-418D-AE19-62706E023703}">
                        <ahyp:hlinkClr xmlns:ahyp="http://schemas.microsoft.com/office/drawing/2018/hyperlinkcolor" val="tx"/>
                      </a:ext>
                    </a:extLst>
                  </a:hlinkClick>
                </a:rPr>
                <a:t>AM4BAT Project: Resumen | LinkedIn</a:t>
              </a:r>
              <a:endParaRPr lang="es-ES" sz="900" i="1">
                <a:solidFill>
                  <a:schemeClr val="accent1"/>
                </a:solidFill>
                <a:latin typeface="Arial" panose="020B0604020202020204" pitchFamily="34" charset="0"/>
                <a:cs typeface="Arial" panose="020B0604020202020204" pitchFamily="34" charset="0"/>
              </a:endParaRPr>
            </a:p>
          </p:txBody>
        </p:sp>
        <p:cxnSp>
          <p:nvCxnSpPr>
            <p:cNvPr id="11" name="Conector recto 10">
              <a:extLst>
                <a:ext uri="{FF2B5EF4-FFF2-40B4-BE49-F238E27FC236}">
                  <a16:creationId xmlns:a16="http://schemas.microsoft.com/office/drawing/2014/main" id="{9A9BDB24-4B18-AB40-8EE0-9756331B807E}"/>
                </a:ext>
              </a:extLst>
            </p:cNvPr>
            <p:cNvCxnSpPr/>
            <p:nvPr userDrawn="1"/>
          </p:nvCxnSpPr>
          <p:spPr>
            <a:xfrm>
              <a:off x="3815729" y="6005656"/>
              <a:ext cx="0" cy="110003"/>
            </a:xfrm>
            <a:prstGeom prst="line">
              <a:avLst/>
            </a:prstGeom>
            <a:ln w="9525"/>
          </p:spPr>
          <p:style>
            <a:lnRef idx="1">
              <a:schemeClr val="accent1"/>
            </a:lnRef>
            <a:fillRef idx="0">
              <a:schemeClr val="accent1"/>
            </a:fillRef>
            <a:effectRef idx="0">
              <a:schemeClr val="accent1"/>
            </a:effectRef>
            <a:fontRef idx="minor">
              <a:schemeClr val="tx1"/>
            </a:fontRef>
          </p:style>
        </p:cxnSp>
        <p:pic>
          <p:nvPicPr>
            <p:cNvPr id="12" name="Imagen 11">
              <a:extLst>
                <a:ext uri="{FF2B5EF4-FFF2-40B4-BE49-F238E27FC236}">
                  <a16:creationId xmlns:a16="http://schemas.microsoft.com/office/drawing/2014/main" id="{56E6E660-C4C4-034E-A180-84391FA498CC}"/>
                </a:ext>
              </a:extLst>
            </p:cNvPr>
            <p:cNvPicPr>
              <a:picLocks noChangeAspect="1"/>
            </p:cNvPicPr>
            <p:nvPr userDrawn="1"/>
          </p:nvPicPr>
          <p:blipFill>
            <a:blip r:embed="rId5"/>
            <a:stretch>
              <a:fillRect/>
            </a:stretch>
          </p:blipFill>
          <p:spPr>
            <a:xfrm>
              <a:off x="3662947" y="6002767"/>
              <a:ext cx="101600" cy="101600"/>
            </a:xfrm>
            <a:prstGeom prst="rect">
              <a:avLst/>
            </a:prstGeom>
          </p:spPr>
        </p:pic>
        <p:pic>
          <p:nvPicPr>
            <p:cNvPr id="13" name="Imagen 12">
              <a:extLst>
                <a:ext uri="{FF2B5EF4-FFF2-40B4-BE49-F238E27FC236}">
                  <a16:creationId xmlns:a16="http://schemas.microsoft.com/office/drawing/2014/main" id="{B35B13CE-88FB-E94E-A456-C79456EECC92}"/>
                </a:ext>
              </a:extLst>
            </p:cNvPr>
            <p:cNvPicPr>
              <a:picLocks noChangeAspect="1"/>
            </p:cNvPicPr>
            <p:nvPr userDrawn="1"/>
          </p:nvPicPr>
          <p:blipFill>
            <a:blip r:embed="rId6"/>
            <a:stretch>
              <a:fillRect/>
            </a:stretch>
          </p:blipFill>
          <p:spPr>
            <a:xfrm>
              <a:off x="6105525" y="6016207"/>
              <a:ext cx="114300" cy="88900"/>
            </a:xfrm>
            <a:prstGeom prst="rect">
              <a:avLst/>
            </a:prstGeom>
          </p:spPr>
        </p:pic>
        <p:cxnSp>
          <p:nvCxnSpPr>
            <p:cNvPr id="14" name="Conector recto 13">
              <a:extLst>
                <a:ext uri="{FF2B5EF4-FFF2-40B4-BE49-F238E27FC236}">
                  <a16:creationId xmlns:a16="http://schemas.microsoft.com/office/drawing/2014/main" id="{BE5E0445-1044-FD4F-8376-8510904FD0C5}"/>
                </a:ext>
              </a:extLst>
            </p:cNvPr>
            <p:cNvCxnSpPr/>
            <p:nvPr userDrawn="1"/>
          </p:nvCxnSpPr>
          <p:spPr>
            <a:xfrm>
              <a:off x="6259066" y="6005656"/>
              <a:ext cx="0" cy="110003"/>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BF7A13D3-384B-164F-86B9-194CC46AC8BC}"/>
                </a:ext>
              </a:extLst>
            </p:cNvPr>
            <p:cNvSpPr txBox="1"/>
            <p:nvPr userDrawn="1"/>
          </p:nvSpPr>
          <p:spPr>
            <a:xfrm>
              <a:off x="6318374" y="5993758"/>
              <a:ext cx="2260476" cy="138499"/>
            </a:xfrm>
            <a:prstGeom prst="rect">
              <a:avLst/>
            </a:prstGeom>
            <a:noFill/>
          </p:spPr>
          <p:txBody>
            <a:bodyPr wrap="square" lIns="0" tIns="0" rIns="0" bIns="0" rtlCol="0">
              <a:spAutoFit/>
            </a:bodyPr>
            <a:lstStyle/>
            <a:p>
              <a:pPr marL="0" algn="l" defTabSz="914400" rtl="0" eaLnBrk="1" latinLnBrk="0" hangingPunct="1"/>
              <a:r>
                <a:rPr lang="es-ES" sz="900" i="1" kern="1200">
                  <a:solidFill>
                    <a:schemeClr val="accent1"/>
                  </a:solidFill>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AM4BAT Project (@am4batproject) / Twitter</a:t>
              </a:r>
              <a:endParaRPr lang="es-ES" sz="900" i="1" kern="1200">
                <a:solidFill>
                  <a:schemeClr val="accent1"/>
                </a:solidFill>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93356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13BEE0-CF71-824D-8455-192DA57CE8A9}"/>
              </a:ext>
            </a:extLst>
          </p:cNvPr>
          <p:cNvSpPr>
            <a:spLocks noGrp="1"/>
          </p:cNvSpPr>
          <p:nvPr>
            <p:ph type="title"/>
          </p:nvPr>
        </p:nvSpPr>
        <p:spPr/>
        <p:txBody>
          <a:bodyPr/>
          <a:lstStyle>
            <a:lvl1pPr>
              <a:defRPr sz="2000" cap="all" baseline="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B979CBB-B640-2944-819D-E17E14D244A4}"/>
              </a:ext>
            </a:extLst>
          </p:cNvPr>
          <p:cNvSpPr>
            <a:spLocks noGrp="1"/>
          </p:cNvSpPr>
          <p:nvPr>
            <p:ph idx="1"/>
          </p:nvPr>
        </p:nvSpPr>
        <p:spPr/>
        <p:txBody>
          <a:bodyPr>
            <a:noAutofit/>
          </a:bodyPr>
          <a:lstStyle>
            <a:lvl1pPr>
              <a:defRPr sz="1800" b="1"/>
            </a:lvl1pPr>
            <a:lvl2pPr>
              <a:lnSpc>
                <a:spcPts val="1800"/>
              </a:lnSpc>
              <a:spcBef>
                <a:spcPts val="900"/>
              </a:spcBef>
              <a:defRPr sz="1400"/>
            </a:lvl2pPr>
            <a:lvl3pPr>
              <a:lnSpc>
                <a:spcPts val="1800"/>
              </a:lnSpc>
              <a:spcBef>
                <a:spcPts val="900"/>
              </a:spcBef>
              <a:defRPr sz="1400"/>
            </a:lvl3pPr>
            <a:lvl4pPr>
              <a:lnSpc>
                <a:spcPts val="1800"/>
              </a:lnSpc>
              <a:spcBef>
                <a:spcPts val="900"/>
              </a:spcBef>
              <a:defRPr sz="1400"/>
            </a:lvl4pPr>
            <a:lvl5pPr>
              <a:lnSpc>
                <a:spcPts val="1800"/>
              </a:lnSpc>
              <a:spcBef>
                <a:spcPts val="900"/>
              </a:spcBef>
              <a:defRPr sz="14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número de diapositiva 5">
            <a:extLst>
              <a:ext uri="{FF2B5EF4-FFF2-40B4-BE49-F238E27FC236}">
                <a16:creationId xmlns:a16="http://schemas.microsoft.com/office/drawing/2014/main" id="{AAD3B991-9129-A949-8201-8A5226E94E4A}"/>
              </a:ext>
            </a:extLst>
          </p:cNvPr>
          <p:cNvSpPr>
            <a:spLocks noGrp="1"/>
          </p:cNvSpPr>
          <p:nvPr>
            <p:ph type="sldNum" sz="quarter" idx="4"/>
          </p:nvPr>
        </p:nvSpPr>
        <p:spPr>
          <a:xfrm>
            <a:off x="10020301" y="6204685"/>
            <a:ext cx="1449388" cy="196115"/>
          </a:xfrm>
          <a:prstGeom prst="rect">
            <a:avLst/>
          </a:prstGeom>
        </p:spPr>
        <p:txBody>
          <a:bodyPr vert="horz" lIns="0" tIns="0" rIns="0" bIns="0" rtlCol="0" anchor="t" anchorCtr="0"/>
          <a:lstStyle>
            <a:lvl1pPr algn="l">
              <a:defRPr sz="900" b="1" i="1">
                <a:solidFill>
                  <a:srgbClr val="009EE0"/>
                </a:solidFill>
                <a:latin typeface="Arial" panose="020B0604020202020204" pitchFamily="34" charset="0"/>
                <a:cs typeface="Arial" panose="020B0604020202020204" pitchFamily="34" charset="0"/>
              </a:defRPr>
            </a:lvl1pPr>
          </a:lstStyle>
          <a:p>
            <a:fld id="{57D66043-F31E-5640-AFB9-8E6F49B03BE8}" type="slidenum">
              <a:rPr lang="es-ES"/>
              <a:pPr/>
              <a:t>‹Nº›</a:t>
            </a:fld>
            <a:endParaRPr lang="es-ES" dirty="0"/>
          </a:p>
        </p:txBody>
      </p:sp>
    </p:spTree>
    <p:extLst>
      <p:ext uri="{BB962C8B-B14F-4D97-AF65-F5344CB8AC3E}">
        <p14:creationId xmlns:p14="http://schemas.microsoft.com/office/powerpoint/2010/main" val="1131487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B979CBB-B640-2944-819D-E17E14D244A4}"/>
              </a:ext>
            </a:extLst>
          </p:cNvPr>
          <p:cNvSpPr>
            <a:spLocks noGrp="1"/>
          </p:cNvSpPr>
          <p:nvPr>
            <p:ph idx="1"/>
          </p:nvPr>
        </p:nvSpPr>
        <p:spPr>
          <a:xfrm>
            <a:off x="731839" y="1089026"/>
            <a:ext cx="10732626" cy="4731672"/>
          </a:xfrm>
        </p:spPr>
        <p:txBody>
          <a:bodyPr>
            <a:noAutofit/>
          </a:bodyPr>
          <a:lstStyle>
            <a:lvl1pPr>
              <a:defRPr sz="1800" b="1"/>
            </a:lvl1pPr>
            <a:lvl2pPr>
              <a:lnSpc>
                <a:spcPts val="1800"/>
              </a:lnSpc>
              <a:spcBef>
                <a:spcPts val="900"/>
              </a:spcBef>
              <a:defRPr sz="1400"/>
            </a:lvl2pPr>
            <a:lvl3pPr>
              <a:lnSpc>
                <a:spcPts val="1800"/>
              </a:lnSpc>
              <a:spcBef>
                <a:spcPts val="900"/>
              </a:spcBef>
              <a:defRPr sz="1400"/>
            </a:lvl3pPr>
            <a:lvl4pPr>
              <a:lnSpc>
                <a:spcPts val="1800"/>
              </a:lnSpc>
              <a:spcBef>
                <a:spcPts val="900"/>
              </a:spcBef>
              <a:defRPr sz="1400"/>
            </a:lvl4pPr>
            <a:lvl5pPr>
              <a:lnSpc>
                <a:spcPts val="1800"/>
              </a:lnSpc>
              <a:spcBef>
                <a:spcPts val="900"/>
              </a:spcBef>
              <a:defRPr sz="14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número de diapositiva 5">
            <a:extLst>
              <a:ext uri="{FF2B5EF4-FFF2-40B4-BE49-F238E27FC236}">
                <a16:creationId xmlns:a16="http://schemas.microsoft.com/office/drawing/2014/main" id="{AAD3B991-9129-A949-8201-8A5226E94E4A}"/>
              </a:ext>
            </a:extLst>
          </p:cNvPr>
          <p:cNvSpPr>
            <a:spLocks noGrp="1"/>
          </p:cNvSpPr>
          <p:nvPr>
            <p:ph type="sldNum" sz="quarter" idx="4"/>
          </p:nvPr>
        </p:nvSpPr>
        <p:spPr>
          <a:xfrm>
            <a:off x="10020301" y="6204685"/>
            <a:ext cx="1449388" cy="196115"/>
          </a:xfrm>
          <a:prstGeom prst="rect">
            <a:avLst/>
          </a:prstGeom>
        </p:spPr>
        <p:txBody>
          <a:bodyPr vert="horz" lIns="0" tIns="0" rIns="0" bIns="0" rtlCol="0" anchor="t" anchorCtr="0"/>
          <a:lstStyle>
            <a:lvl1pPr algn="l">
              <a:defRPr sz="900" b="1" i="1">
                <a:solidFill>
                  <a:srgbClr val="009EE0"/>
                </a:solidFill>
                <a:latin typeface="Arial" panose="020B0604020202020204" pitchFamily="34" charset="0"/>
                <a:cs typeface="Arial" panose="020B0604020202020204" pitchFamily="34" charset="0"/>
              </a:defRPr>
            </a:lvl1pPr>
          </a:lstStyle>
          <a:p>
            <a:fld id="{57D66043-F31E-5640-AFB9-8E6F49B03BE8}" type="slidenum">
              <a:rPr lang="es-ES"/>
              <a:pPr/>
              <a:t>‹Nº›</a:t>
            </a:fld>
            <a:endParaRPr lang="es-ES" dirty="0"/>
          </a:p>
        </p:txBody>
      </p:sp>
    </p:spTree>
    <p:extLst>
      <p:ext uri="{BB962C8B-B14F-4D97-AF65-F5344CB8AC3E}">
        <p14:creationId xmlns:p14="http://schemas.microsoft.com/office/powerpoint/2010/main" val="4229082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A925C-E244-654A-BC64-6DF73569D9D6}"/>
              </a:ext>
            </a:extLst>
          </p:cNvPr>
          <p:cNvSpPr>
            <a:spLocks noGrp="1"/>
          </p:cNvSpPr>
          <p:nvPr>
            <p:ph type="title"/>
          </p:nvPr>
        </p:nvSpPr>
        <p:spPr>
          <a:xfrm>
            <a:off x="2171700" y="1989138"/>
            <a:ext cx="7848600" cy="1172497"/>
          </a:xfrm>
        </p:spPr>
        <p:txBody>
          <a:bodyPr wrap="square" anchor="t" anchorCtr="0"/>
          <a:lstStyle>
            <a:lvl1pPr algn="ctr">
              <a:defRPr sz="3000" cap="all" baseline="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7C805B-DBF5-5341-BE87-D8DFA9D00B78}"/>
              </a:ext>
            </a:extLst>
          </p:cNvPr>
          <p:cNvSpPr>
            <a:spLocks noGrp="1"/>
          </p:cNvSpPr>
          <p:nvPr>
            <p:ph type="body" idx="1"/>
          </p:nvPr>
        </p:nvSpPr>
        <p:spPr>
          <a:xfrm>
            <a:off x="1435100" y="3171467"/>
            <a:ext cx="9321800" cy="1219559"/>
          </a:xfrm>
        </p:spPr>
        <p:txBody>
          <a:bodyPr>
            <a:noAutofit/>
          </a:bodyPr>
          <a:lstStyle>
            <a:lvl1pPr marL="0" indent="0" algn="ctr">
              <a:buNone/>
              <a:defRPr sz="18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7" name="Marcador de número de diapositiva 5">
            <a:extLst>
              <a:ext uri="{FF2B5EF4-FFF2-40B4-BE49-F238E27FC236}">
                <a16:creationId xmlns:a16="http://schemas.microsoft.com/office/drawing/2014/main" id="{689FCA9F-A0CE-FB4E-8A98-9ED25ABD62B5}"/>
              </a:ext>
            </a:extLst>
          </p:cNvPr>
          <p:cNvSpPr>
            <a:spLocks noGrp="1"/>
          </p:cNvSpPr>
          <p:nvPr>
            <p:ph type="sldNum" sz="quarter" idx="4"/>
          </p:nvPr>
        </p:nvSpPr>
        <p:spPr>
          <a:xfrm>
            <a:off x="10020301" y="6204685"/>
            <a:ext cx="1449388" cy="196115"/>
          </a:xfrm>
          <a:prstGeom prst="rect">
            <a:avLst/>
          </a:prstGeom>
        </p:spPr>
        <p:txBody>
          <a:bodyPr vert="horz" lIns="0" tIns="0" rIns="0" bIns="0" rtlCol="0" anchor="t" anchorCtr="0"/>
          <a:lstStyle>
            <a:lvl1pPr algn="l">
              <a:defRPr sz="900" b="1" i="1">
                <a:solidFill>
                  <a:srgbClr val="009EE0"/>
                </a:solidFill>
                <a:latin typeface="Arial" panose="020B0604020202020204" pitchFamily="34" charset="0"/>
                <a:cs typeface="Arial" panose="020B0604020202020204" pitchFamily="34" charset="0"/>
              </a:defRPr>
            </a:lvl1pPr>
          </a:lstStyle>
          <a:p>
            <a:fld id="{57D66043-F31E-5640-AFB9-8E6F49B03BE8}" type="slidenum">
              <a:rPr lang="es-ES"/>
              <a:pPr/>
              <a:t>‹Nº›</a:t>
            </a:fld>
            <a:endParaRPr lang="es-ES" dirty="0"/>
          </a:p>
        </p:txBody>
      </p:sp>
    </p:spTree>
    <p:extLst>
      <p:ext uri="{BB962C8B-B14F-4D97-AF65-F5344CB8AC3E}">
        <p14:creationId xmlns:p14="http://schemas.microsoft.com/office/powerpoint/2010/main" val="34818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D7ECE8-1C7C-9249-85E2-11CBC4FE979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B83606-7203-AB4C-99BB-AC223B66FFF1}"/>
              </a:ext>
            </a:extLst>
          </p:cNvPr>
          <p:cNvSpPr>
            <a:spLocks noGrp="1"/>
          </p:cNvSpPr>
          <p:nvPr>
            <p:ph sz="half" idx="1"/>
          </p:nvPr>
        </p:nvSpPr>
        <p:spPr>
          <a:xfrm>
            <a:off x="731838" y="1989139"/>
            <a:ext cx="5000625" cy="38417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FBA8E55-E8D2-9043-8D8B-2788A009355C}"/>
              </a:ext>
            </a:extLst>
          </p:cNvPr>
          <p:cNvSpPr>
            <a:spLocks noGrp="1"/>
          </p:cNvSpPr>
          <p:nvPr>
            <p:ph sz="half" idx="2"/>
          </p:nvPr>
        </p:nvSpPr>
        <p:spPr>
          <a:xfrm>
            <a:off x="6459538" y="1989139"/>
            <a:ext cx="5010150" cy="38417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8" name="Marcador de número de diapositiva 5">
            <a:extLst>
              <a:ext uri="{FF2B5EF4-FFF2-40B4-BE49-F238E27FC236}">
                <a16:creationId xmlns:a16="http://schemas.microsoft.com/office/drawing/2014/main" id="{BD864E06-F29F-FA4D-A5AA-5628C4D20E64}"/>
              </a:ext>
            </a:extLst>
          </p:cNvPr>
          <p:cNvSpPr>
            <a:spLocks noGrp="1"/>
          </p:cNvSpPr>
          <p:nvPr>
            <p:ph type="sldNum" sz="quarter" idx="4"/>
          </p:nvPr>
        </p:nvSpPr>
        <p:spPr>
          <a:xfrm>
            <a:off x="10020301" y="6204685"/>
            <a:ext cx="1449388" cy="196115"/>
          </a:xfrm>
          <a:prstGeom prst="rect">
            <a:avLst/>
          </a:prstGeom>
        </p:spPr>
        <p:txBody>
          <a:bodyPr vert="horz" lIns="0" tIns="0" rIns="0" bIns="0" rtlCol="0" anchor="t" anchorCtr="0"/>
          <a:lstStyle>
            <a:lvl1pPr algn="l">
              <a:defRPr sz="900" b="1" i="1">
                <a:solidFill>
                  <a:srgbClr val="009EE0"/>
                </a:solidFill>
                <a:latin typeface="Arial" panose="020B0604020202020204" pitchFamily="34" charset="0"/>
                <a:cs typeface="Arial" panose="020B0604020202020204" pitchFamily="34" charset="0"/>
              </a:defRPr>
            </a:lvl1pPr>
          </a:lstStyle>
          <a:p>
            <a:fld id="{57D66043-F31E-5640-AFB9-8E6F49B03BE8}" type="slidenum">
              <a:rPr lang="es-ES"/>
              <a:pPr/>
              <a:t>‹Nº›</a:t>
            </a:fld>
            <a:endParaRPr lang="es-ES" dirty="0"/>
          </a:p>
        </p:txBody>
      </p:sp>
    </p:spTree>
    <p:extLst>
      <p:ext uri="{BB962C8B-B14F-4D97-AF65-F5344CB8AC3E}">
        <p14:creationId xmlns:p14="http://schemas.microsoft.com/office/powerpoint/2010/main" val="1750074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A6CA36-361B-AA45-B23D-C80A3C98A997}"/>
              </a:ext>
            </a:extLst>
          </p:cNvPr>
          <p:cNvSpPr>
            <a:spLocks noGrp="1"/>
          </p:cNvSpPr>
          <p:nvPr>
            <p:ph type="title"/>
          </p:nvPr>
        </p:nvSpPr>
        <p:spPr/>
        <p:txBody>
          <a:bodyPr/>
          <a:lstStyle/>
          <a:p>
            <a:r>
              <a:rPr lang="es-ES"/>
              <a:t>Haga clic para modificar el estilo de título del patrón</a:t>
            </a:r>
          </a:p>
        </p:txBody>
      </p:sp>
      <p:sp>
        <p:nvSpPr>
          <p:cNvPr id="6" name="Marcador de número de diapositiva 5">
            <a:extLst>
              <a:ext uri="{FF2B5EF4-FFF2-40B4-BE49-F238E27FC236}">
                <a16:creationId xmlns:a16="http://schemas.microsoft.com/office/drawing/2014/main" id="{8A0F9070-0256-4845-B3B6-6B390119254B}"/>
              </a:ext>
            </a:extLst>
          </p:cNvPr>
          <p:cNvSpPr>
            <a:spLocks noGrp="1"/>
          </p:cNvSpPr>
          <p:nvPr>
            <p:ph type="sldNum" sz="quarter" idx="4"/>
          </p:nvPr>
        </p:nvSpPr>
        <p:spPr>
          <a:xfrm>
            <a:off x="10020301" y="6204685"/>
            <a:ext cx="1449388" cy="196115"/>
          </a:xfrm>
          <a:prstGeom prst="rect">
            <a:avLst/>
          </a:prstGeom>
        </p:spPr>
        <p:txBody>
          <a:bodyPr vert="horz" lIns="0" tIns="0" rIns="0" bIns="0" rtlCol="0" anchor="t" anchorCtr="0"/>
          <a:lstStyle>
            <a:lvl1pPr algn="l">
              <a:defRPr sz="900" b="1" i="1">
                <a:solidFill>
                  <a:srgbClr val="009EE0"/>
                </a:solidFill>
                <a:latin typeface="Arial" panose="020B0604020202020204" pitchFamily="34" charset="0"/>
                <a:cs typeface="Arial" panose="020B0604020202020204" pitchFamily="34" charset="0"/>
              </a:defRPr>
            </a:lvl1pPr>
          </a:lstStyle>
          <a:p>
            <a:fld id="{57D66043-F31E-5640-AFB9-8E6F49B03BE8}" type="slidenum">
              <a:rPr lang="es-ES"/>
              <a:pPr/>
              <a:t>‹Nº›</a:t>
            </a:fld>
            <a:endParaRPr lang="es-ES" dirty="0"/>
          </a:p>
        </p:txBody>
      </p:sp>
    </p:spTree>
    <p:extLst>
      <p:ext uri="{BB962C8B-B14F-4D97-AF65-F5344CB8AC3E}">
        <p14:creationId xmlns:p14="http://schemas.microsoft.com/office/powerpoint/2010/main" val="257277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Marcador de número de diapositiva 5">
            <a:extLst>
              <a:ext uri="{FF2B5EF4-FFF2-40B4-BE49-F238E27FC236}">
                <a16:creationId xmlns:a16="http://schemas.microsoft.com/office/drawing/2014/main" id="{CA41D3F4-7991-8946-854D-C69EF0BFFE92}"/>
              </a:ext>
            </a:extLst>
          </p:cNvPr>
          <p:cNvSpPr>
            <a:spLocks noGrp="1"/>
          </p:cNvSpPr>
          <p:nvPr>
            <p:ph type="sldNum" sz="quarter" idx="4"/>
          </p:nvPr>
        </p:nvSpPr>
        <p:spPr>
          <a:xfrm>
            <a:off x="10020301" y="6204685"/>
            <a:ext cx="1449388" cy="196115"/>
          </a:xfrm>
          <a:prstGeom prst="rect">
            <a:avLst/>
          </a:prstGeom>
        </p:spPr>
        <p:txBody>
          <a:bodyPr vert="horz" lIns="0" tIns="0" rIns="0" bIns="0" rtlCol="0" anchor="t" anchorCtr="0"/>
          <a:lstStyle>
            <a:lvl1pPr algn="l">
              <a:defRPr sz="900" b="1" i="1">
                <a:solidFill>
                  <a:srgbClr val="009EE0"/>
                </a:solidFill>
                <a:latin typeface="Arial" panose="020B0604020202020204" pitchFamily="34" charset="0"/>
                <a:cs typeface="Arial" panose="020B0604020202020204" pitchFamily="34" charset="0"/>
              </a:defRPr>
            </a:lvl1pPr>
          </a:lstStyle>
          <a:p>
            <a:fld id="{57D66043-F31E-5640-AFB9-8E6F49B03BE8}" type="slidenum">
              <a:rPr lang="es-ES"/>
              <a:pPr/>
              <a:t>‹Nº›</a:t>
            </a:fld>
            <a:endParaRPr lang="es-ES" dirty="0"/>
          </a:p>
        </p:txBody>
      </p:sp>
    </p:spTree>
    <p:extLst>
      <p:ext uri="{BB962C8B-B14F-4D97-AF65-F5344CB8AC3E}">
        <p14:creationId xmlns:p14="http://schemas.microsoft.com/office/powerpoint/2010/main" val="2767471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F36C9EE-4466-0746-B7FA-66AF6A04E70B}"/>
              </a:ext>
            </a:extLst>
          </p:cNvPr>
          <p:cNvPicPr>
            <a:picLocks noChangeAspect="1"/>
          </p:cNvPicPr>
          <p:nvPr userDrawn="1"/>
        </p:nvPicPr>
        <p:blipFill>
          <a:blip r:embed="rId2"/>
          <a:src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AC6E0B3-5E70-CB48-9CCF-4BCFCB3F540A}"/>
              </a:ext>
            </a:extLst>
          </p:cNvPr>
          <p:cNvSpPr txBox="1"/>
          <p:nvPr userDrawn="1"/>
        </p:nvSpPr>
        <p:spPr>
          <a:xfrm>
            <a:off x="2792361" y="3429000"/>
            <a:ext cx="6459794" cy="46166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000" b="1" i="1" cap="all" baseline="0" dirty="0" err="1">
                <a:solidFill>
                  <a:schemeClr val="bg1"/>
                </a:solidFill>
                <a:latin typeface="Arial" panose="020B0604020202020204" pitchFamily="34" charset="0"/>
                <a:cs typeface="Arial" panose="020B0604020202020204" pitchFamily="34" charset="0"/>
              </a:rPr>
              <a:t>Thank</a:t>
            </a:r>
            <a:r>
              <a:rPr lang="es-ES" sz="3000" b="1" i="1" cap="all" baseline="0">
                <a:solidFill>
                  <a:schemeClr val="bg1"/>
                </a:solidFill>
                <a:latin typeface="Arial" panose="020B0604020202020204" pitchFamily="34" charset="0"/>
                <a:cs typeface="Arial" panose="020B0604020202020204" pitchFamily="34" charset="0"/>
              </a:rPr>
              <a:t> </a:t>
            </a:r>
            <a:r>
              <a:rPr lang="es-ES" sz="3000" b="1" i="1" cap="all" baseline="0" err="1">
                <a:solidFill>
                  <a:schemeClr val="bg1"/>
                </a:solidFill>
                <a:latin typeface="Arial" panose="020B0604020202020204" pitchFamily="34" charset="0"/>
                <a:cs typeface="Arial" panose="020B0604020202020204" pitchFamily="34" charset="0"/>
              </a:rPr>
              <a:t>you</a:t>
            </a:r>
            <a:endParaRPr lang="es-ES" sz="3000" b="1" i="1" cap="all" baseline="0">
              <a:solidFill>
                <a:schemeClr val="bg1"/>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6155253F-395B-7A40-83A0-D360CC59DEBE}"/>
              </a:ext>
            </a:extLst>
          </p:cNvPr>
          <p:cNvSpPr txBox="1"/>
          <p:nvPr userDrawn="1"/>
        </p:nvSpPr>
        <p:spPr>
          <a:xfrm>
            <a:off x="1266975" y="6481344"/>
            <a:ext cx="8033658" cy="200055"/>
          </a:xfrm>
          <a:prstGeom prst="rect">
            <a:avLst/>
          </a:prstGeom>
          <a:noFill/>
        </p:spPr>
        <p:txBody>
          <a:bodyPr wrap="square" lIns="0" tIns="0" rIns="0" bIns="0" rtlCol="0">
            <a:spAutoFit/>
          </a:bodyPr>
          <a:lstStyle/>
          <a:p>
            <a:r>
              <a:rPr lang="es-ES" sz="650" i="1" kern="1200">
                <a:solidFill>
                  <a:schemeClr val="tx1"/>
                </a:solidFill>
                <a:effectLst/>
                <a:latin typeface="Arial" panose="020B0604020202020204" pitchFamily="34" charset="0"/>
                <a:ea typeface="+mn-ea"/>
                <a:cs typeface="Arial" panose="020B0604020202020204" pitchFamily="34" charset="0"/>
              </a:rPr>
              <a:t>Funded by the European Union. Views and opinions expressed are however those of the author(s) only and do not necessarily reflect those of the European Union or the European Climate, Infrastructure and Environment Executive Agency (CINEA). Neither the European Union nor the granting authority can be held responsible for them.</a:t>
            </a:r>
            <a:r>
              <a:rPr lang="es-ES" sz="650">
                <a:effectLst/>
                <a:latin typeface="Arial" panose="020B0604020202020204" pitchFamily="34" charset="0"/>
                <a:cs typeface="Arial" panose="020B0604020202020204" pitchFamily="34" charset="0"/>
              </a:rPr>
              <a:t> </a:t>
            </a:r>
            <a:endParaRPr lang="es-ES" sz="65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7138D1BD-1D6A-8D49-A236-EE90DB48DA9A}"/>
              </a:ext>
            </a:extLst>
          </p:cNvPr>
          <p:cNvPicPr>
            <a:picLocks noChangeAspect="1"/>
          </p:cNvPicPr>
          <p:nvPr userDrawn="1"/>
        </p:nvPicPr>
        <p:blipFill>
          <a:blip r:embed="rId3"/>
          <a:stretch>
            <a:fillRect/>
          </a:stretch>
        </p:blipFill>
        <p:spPr>
          <a:xfrm>
            <a:off x="731838" y="6436783"/>
            <a:ext cx="421222" cy="281517"/>
          </a:xfrm>
          <a:prstGeom prst="rect">
            <a:avLst/>
          </a:prstGeom>
        </p:spPr>
      </p:pic>
      <p:grpSp>
        <p:nvGrpSpPr>
          <p:cNvPr id="18" name="Grupo 17">
            <a:extLst>
              <a:ext uri="{FF2B5EF4-FFF2-40B4-BE49-F238E27FC236}">
                <a16:creationId xmlns:a16="http://schemas.microsoft.com/office/drawing/2014/main" id="{94ED9CD0-76A8-294C-975D-1E5C0ED96C1F}"/>
              </a:ext>
            </a:extLst>
          </p:cNvPr>
          <p:cNvGrpSpPr/>
          <p:nvPr userDrawn="1"/>
        </p:nvGrpSpPr>
        <p:grpSpPr>
          <a:xfrm>
            <a:off x="3662947" y="5993758"/>
            <a:ext cx="4915903" cy="138499"/>
            <a:chOff x="3662947" y="5993758"/>
            <a:chExt cx="4915903" cy="138499"/>
          </a:xfrm>
        </p:grpSpPr>
        <p:sp>
          <p:nvSpPr>
            <p:cNvPr id="8" name="CuadroTexto 7">
              <a:extLst>
                <a:ext uri="{FF2B5EF4-FFF2-40B4-BE49-F238E27FC236}">
                  <a16:creationId xmlns:a16="http://schemas.microsoft.com/office/drawing/2014/main" id="{6F068708-C959-1941-AF33-F3EB26AE866D}"/>
                </a:ext>
              </a:extLst>
            </p:cNvPr>
            <p:cNvSpPr txBox="1"/>
            <p:nvPr userDrawn="1"/>
          </p:nvSpPr>
          <p:spPr>
            <a:xfrm>
              <a:off x="3873078" y="5993758"/>
              <a:ext cx="2038271" cy="138499"/>
            </a:xfrm>
            <a:prstGeom prst="rect">
              <a:avLst/>
            </a:prstGeom>
            <a:noFill/>
          </p:spPr>
          <p:txBody>
            <a:bodyPr wrap="square" lIns="0" tIns="0" rIns="0" bIns="0" rtlCol="0">
              <a:spAutoFit/>
            </a:bodyPr>
            <a:lstStyle/>
            <a:p>
              <a:r>
                <a:rPr lang="es-ES" sz="900" i="1">
                  <a:solidFill>
                    <a:schemeClr val="accent1"/>
                  </a:solidFill>
                  <a:latin typeface="Arial" panose="020B0604020202020204" pitchFamily="34" charset="0"/>
                  <a:cs typeface="Arial" panose="020B0604020202020204" pitchFamily="34" charset="0"/>
                  <a:hlinkClick r:id="rId4" tooltip="https://www.linkedin.com/company/am4bat/?viewAsMember=true">
                    <a:extLst>
                      <a:ext uri="{A12FA001-AC4F-418D-AE19-62706E023703}">
                        <ahyp:hlinkClr xmlns:ahyp="http://schemas.microsoft.com/office/drawing/2018/hyperlinkcolor" val="tx"/>
                      </a:ext>
                    </a:extLst>
                  </a:hlinkClick>
                </a:rPr>
                <a:t>AM4BAT Project: Resumen | LinkedIn</a:t>
              </a:r>
              <a:endParaRPr lang="es-ES" sz="900" i="1">
                <a:solidFill>
                  <a:schemeClr val="accent1"/>
                </a:solidFill>
                <a:latin typeface="Arial" panose="020B0604020202020204" pitchFamily="34" charset="0"/>
                <a:cs typeface="Arial" panose="020B0604020202020204" pitchFamily="34" charset="0"/>
              </a:endParaRPr>
            </a:p>
          </p:txBody>
        </p:sp>
        <p:cxnSp>
          <p:nvCxnSpPr>
            <p:cNvPr id="12" name="Conector recto 11">
              <a:extLst>
                <a:ext uri="{FF2B5EF4-FFF2-40B4-BE49-F238E27FC236}">
                  <a16:creationId xmlns:a16="http://schemas.microsoft.com/office/drawing/2014/main" id="{81340F53-E4D0-0E47-9C2E-015E404E40D3}"/>
                </a:ext>
              </a:extLst>
            </p:cNvPr>
            <p:cNvCxnSpPr/>
            <p:nvPr userDrawn="1"/>
          </p:nvCxnSpPr>
          <p:spPr>
            <a:xfrm>
              <a:off x="3815729" y="6005656"/>
              <a:ext cx="0" cy="110003"/>
            </a:xfrm>
            <a:prstGeom prst="line">
              <a:avLst/>
            </a:prstGeom>
            <a:ln w="9525"/>
          </p:spPr>
          <p:style>
            <a:lnRef idx="1">
              <a:schemeClr val="accent1"/>
            </a:lnRef>
            <a:fillRef idx="0">
              <a:schemeClr val="accent1"/>
            </a:fillRef>
            <a:effectRef idx="0">
              <a:schemeClr val="accent1"/>
            </a:effectRef>
            <a:fontRef idx="minor">
              <a:schemeClr val="tx1"/>
            </a:fontRef>
          </p:style>
        </p:cxnSp>
        <p:pic>
          <p:nvPicPr>
            <p:cNvPr id="14" name="Imagen 13">
              <a:extLst>
                <a:ext uri="{FF2B5EF4-FFF2-40B4-BE49-F238E27FC236}">
                  <a16:creationId xmlns:a16="http://schemas.microsoft.com/office/drawing/2014/main" id="{D71AF6A8-8CA5-B646-A096-E05232FCA961}"/>
                </a:ext>
              </a:extLst>
            </p:cNvPr>
            <p:cNvPicPr>
              <a:picLocks noChangeAspect="1"/>
            </p:cNvPicPr>
            <p:nvPr userDrawn="1"/>
          </p:nvPicPr>
          <p:blipFill>
            <a:blip r:embed="rId5"/>
            <a:stretch>
              <a:fillRect/>
            </a:stretch>
          </p:blipFill>
          <p:spPr>
            <a:xfrm>
              <a:off x="3662947" y="6002767"/>
              <a:ext cx="101600" cy="101600"/>
            </a:xfrm>
            <a:prstGeom prst="rect">
              <a:avLst/>
            </a:prstGeom>
          </p:spPr>
        </p:pic>
        <p:pic>
          <p:nvPicPr>
            <p:cNvPr id="15" name="Imagen 14">
              <a:extLst>
                <a:ext uri="{FF2B5EF4-FFF2-40B4-BE49-F238E27FC236}">
                  <a16:creationId xmlns:a16="http://schemas.microsoft.com/office/drawing/2014/main" id="{C4BA1574-C04C-CB42-937B-E6FC17E590FE}"/>
                </a:ext>
              </a:extLst>
            </p:cNvPr>
            <p:cNvPicPr>
              <a:picLocks noChangeAspect="1"/>
            </p:cNvPicPr>
            <p:nvPr userDrawn="1"/>
          </p:nvPicPr>
          <p:blipFill>
            <a:blip r:embed="rId6"/>
            <a:stretch>
              <a:fillRect/>
            </a:stretch>
          </p:blipFill>
          <p:spPr>
            <a:xfrm>
              <a:off x="6105525" y="6016207"/>
              <a:ext cx="114300" cy="88900"/>
            </a:xfrm>
            <a:prstGeom prst="rect">
              <a:avLst/>
            </a:prstGeom>
          </p:spPr>
        </p:pic>
        <p:cxnSp>
          <p:nvCxnSpPr>
            <p:cNvPr id="16" name="Conector recto 15">
              <a:extLst>
                <a:ext uri="{FF2B5EF4-FFF2-40B4-BE49-F238E27FC236}">
                  <a16:creationId xmlns:a16="http://schemas.microsoft.com/office/drawing/2014/main" id="{E5AF88DE-AD2A-D745-B4E5-04B62F701E4C}"/>
                </a:ext>
              </a:extLst>
            </p:cNvPr>
            <p:cNvCxnSpPr/>
            <p:nvPr userDrawn="1"/>
          </p:nvCxnSpPr>
          <p:spPr>
            <a:xfrm>
              <a:off x="6259066" y="6005656"/>
              <a:ext cx="0" cy="110003"/>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D2306375-3721-2B48-87B4-FB88D9C8A1BF}"/>
                </a:ext>
              </a:extLst>
            </p:cNvPr>
            <p:cNvSpPr txBox="1"/>
            <p:nvPr userDrawn="1"/>
          </p:nvSpPr>
          <p:spPr>
            <a:xfrm>
              <a:off x="6318374" y="5993758"/>
              <a:ext cx="2260476" cy="138499"/>
            </a:xfrm>
            <a:prstGeom prst="rect">
              <a:avLst/>
            </a:prstGeom>
            <a:noFill/>
          </p:spPr>
          <p:txBody>
            <a:bodyPr wrap="square" lIns="0" tIns="0" rIns="0" bIns="0" rtlCol="0">
              <a:spAutoFit/>
            </a:bodyPr>
            <a:lstStyle/>
            <a:p>
              <a:pPr marL="0" algn="l" defTabSz="914400" rtl="0" eaLnBrk="1" latinLnBrk="0" hangingPunct="1"/>
              <a:r>
                <a:rPr lang="es-ES" sz="900" i="1" kern="1200">
                  <a:solidFill>
                    <a:schemeClr val="accent1"/>
                  </a:solidFill>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AM4BAT Project (@am4batproject) / Twitter</a:t>
              </a:r>
              <a:endParaRPr lang="es-ES" sz="900" i="1" kern="1200">
                <a:solidFill>
                  <a:schemeClr val="accent1"/>
                </a:solidFill>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33365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59AE84DC-FE52-A042-87F7-82FF1763EBB4}"/>
              </a:ext>
            </a:extLst>
          </p:cNvPr>
          <p:cNvPicPr>
            <a:picLocks noChangeAspect="1"/>
          </p:cNvPicPr>
          <p:nvPr userDrawn="1"/>
        </p:nvPicPr>
        <p:blipFill>
          <a:blip r:embed="rId10"/>
          <a:stretch>
            <a:fillRect/>
          </a:stretch>
        </p:blipFill>
        <p:spPr>
          <a:xfrm>
            <a:off x="0" y="6235700"/>
            <a:ext cx="12192000" cy="622300"/>
          </a:xfrm>
          <a:prstGeom prst="rect">
            <a:avLst/>
          </a:prstGeom>
        </p:spPr>
      </p:pic>
      <p:pic>
        <p:nvPicPr>
          <p:cNvPr id="10" name="Imagen 9">
            <a:extLst>
              <a:ext uri="{FF2B5EF4-FFF2-40B4-BE49-F238E27FC236}">
                <a16:creationId xmlns:a16="http://schemas.microsoft.com/office/drawing/2014/main" id="{15C6351D-DD1F-124C-B349-30EE03DDF190}"/>
              </a:ext>
            </a:extLst>
          </p:cNvPr>
          <p:cNvPicPr>
            <a:picLocks noChangeAspect="1"/>
          </p:cNvPicPr>
          <p:nvPr userDrawn="1"/>
        </p:nvPicPr>
        <p:blipFill rotWithShape="1">
          <a:blip r:embed="rId11"/>
          <a:srcRect t="17455"/>
          <a:stretch/>
        </p:blipFill>
        <p:spPr>
          <a:xfrm>
            <a:off x="0" y="0"/>
            <a:ext cx="12192000" cy="786245"/>
          </a:xfrm>
          <a:prstGeom prst="rect">
            <a:avLst/>
          </a:prstGeom>
        </p:spPr>
      </p:pic>
      <p:sp>
        <p:nvSpPr>
          <p:cNvPr id="2" name="Marcador de título 1">
            <a:extLst>
              <a:ext uri="{FF2B5EF4-FFF2-40B4-BE49-F238E27FC236}">
                <a16:creationId xmlns:a16="http://schemas.microsoft.com/office/drawing/2014/main" id="{E2948C9C-C334-174E-A26C-24A9BF7111BA}"/>
              </a:ext>
            </a:extLst>
          </p:cNvPr>
          <p:cNvSpPr>
            <a:spLocks noGrp="1"/>
          </p:cNvSpPr>
          <p:nvPr>
            <p:ph type="title"/>
          </p:nvPr>
        </p:nvSpPr>
        <p:spPr>
          <a:xfrm>
            <a:off x="731838" y="1089025"/>
            <a:ext cx="10732626" cy="561152"/>
          </a:xfrm>
          <a:prstGeom prst="rect">
            <a:avLst/>
          </a:prstGeom>
        </p:spPr>
        <p:txBody>
          <a:bodyPr vert="horz" wrap="square" lIns="0" tIns="0" rIns="0" bIns="0" rtlCol="0" anchor="t" anchorCtr="0">
            <a:no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3E769B9-15A3-E54A-A140-554BD299893B}"/>
              </a:ext>
            </a:extLst>
          </p:cNvPr>
          <p:cNvSpPr>
            <a:spLocks noGrp="1"/>
          </p:cNvSpPr>
          <p:nvPr>
            <p:ph type="body" idx="1"/>
          </p:nvPr>
        </p:nvSpPr>
        <p:spPr>
          <a:xfrm>
            <a:off x="731839" y="2009404"/>
            <a:ext cx="10732626" cy="3454540"/>
          </a:xfrm>
          <a:prstGeom prst="rect">
            <a:avLst/>
          </a:prstGeom>
        </p:spPr>
        <p:txBody>
          <a:bodyPr vert="horz" lIns="0" tIns="0" rIns="0" bIns="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número de diapositiva 5">
            <a:extLst>
              <a:ext uri="{FF2B5EF4-FFF2-40B4-BE49-F238E27FC236}">
                <a16:creationId xmlns:a16="http://schemas.microsoft.com/office/drawing/2014/main" id="{EE762F62-FB8B-9B4A-88A4-21F04FB27316}"/>
              </a:ext>
            </a:extLst>
          </p:cNvPr>
          <p:cNvSpPr>
            <a:spLocks noGrp="1"/>
          </p:cNvSpPr>
          <p:nvPr>
            <p:ph type="sldNum" sz="quarter" idx="4"/>
          </p:nvPr>
        </p:nvSpPr>
        <p:spPr>
          <a:xfrm>
            <a:off x="10020301" y="6204685"/>
            <a:ext cx="1449388" cy="196115"/>
          </a:xfrm>
          <a:prstGeom prst="rect">
            <a:avLst/>
          </a:prstGeom>
        </p:spPr>
        <p:txBody>
          <a:bodyPr vert="horz" lIns="0" tIns="0" rIns="0" bIns="0" rtlCol="0" anchor="t" anchorCtr="0"/>
          <a:lstStyle>
            <a:lvl1pPr algn="l">
              <a:defRPr sz="900" b="1" i="1">
                <a:solidFill>
                  <a:srgbClr val="009EE0"/>
                </a:solidFill>
                <a:latin typeface="Arial" panose="020B0604020202020204" pitchFamily="34" charset="0"/>
                <a:cs typeface="Arial" panose="020B0604020202020204" pitchFamily="34" charset="0"/>
              </a:defRPr>
            </a:lvl1pPr>
          </a:lstStyle>
          <a:p>
            <a:fld id="{57D66043-F31E-5640-AFB9-8E6F49B03BE8}" type="slidenum">
              <a:rPr lang="es-ES"/>
              <a:pPr/>
              <a:t>‹Nº›</a:t>
            </a:fld>
            <a:endParaRPr lang="es-ES" dirty="0"/>
          </a:p>
        </p:txBody>
      </p:sp>
    </p:spTree>
    <p:extLst>
      <p:ext uri="{BB962C8B-B14F-4D97-AF65-F5344CB8AC3E}">
        <p14:creationId xmlns:p14="http://schemas.microsoft.com/office/powerpoint/2010/main" val="4200099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4" r:id="rId6"/>
    <p:sldLayoutId id="2147483655" r:id="rId7"/>
    <p:sldLayoutId id="2147483659" r:id="rId8"/>
  </p:sldLayoutIdLst>
  <p:txStyles>
    <p:titleStyle>
      <a:lvl1pPr algn="l" defTabSz="914400" rtl="0" eaLnBrk="1" latinLnBrk="0" hangingPunct="1">
        <a:lnSpc>
          <a:spcPct val="90000"/>
        </a:lnSpc>
        <a:spcBef>
          <a:spcPct val="0"/>
        </a:spcBef>
        <a:buNone/>
        <a:defRPr sz="2400" b="1" i="1"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ts val="2200"/>
        </a:lnSpc>
        <a:spcBef>
          <a:spcPts val="1100"/>
        </a:spcBef>
        <a:buFont typeface="Arial" panose="020B0604020202020204" pitchFamily="34" charset="0"/>
        <a:buNone/>
        <a:defRPr sz="1600" b="0" i="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2200"/>
        </a:lnSpc>
        <a:spcBef>
          <a:spcPts val="1100"/>
        </a:spcBef>
        <a:buFont typeface="Arial" panose="020B0604020202020204" pitchFamily="34" charset="0"/>
        <a:buNone/>
        <a:tabLst/>
        <a:defRPr sz="1600" kern="1200">
          <a:solidFill>
            <a:schemeClr val="tx1"/>
          </a:solidFill>
          <a:latin typeface="Arial" panose="020B0604020202020204" pitchFamily="34" charset="0"/>
          <a:ea typeface="+mn-ea"/>
          <a:cs typeface="Arial" panose="020B0604020202020204" pitchFamily="34" charset="0"/>
        </a:defRPr>
      </a:lvl2pPr>
      <a:lvl3pPr marL="184150" indent="-184150" algn="l" defTabSz="914400" rtl="0" eaLnBrk="1" latinLnBrk="0" hangingPunct="1">
        <a:lnSpc>
          <a:spcPts val="2200"/>
        </a:lnSpc>
        <a:spcBef>
          <a:spcPts val="1100"/>
        </a:spcBef>
        <a:buClr>
          <a:schemeClr val="accent1"/>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3pPr>
      <a:lvl4pPr marL="184150" indent="0" algn="l" defTabSz="914400" rtl="0" eaLnBrk="1" latinLnBrk="0" hangingPunct="1">
        <a:lnSpc>
          <a:spcPts val="2200"/>
        </a:lnSpc>
        <a:spcBef>
          <a:spcPts val="1100"/>
        </a:spcBef>
        <a:buFont typeface="Arial" panose="020B0604020202020204" pitchFamily="34" charset="0"/>
        <a:buNone/>
        <a:tabLst/>
        <a:defRPr sz="1600" kern="1200">
          <a:solidFill>
            <a:schemeClr val="tx1"/>
          </a:solidFill>
          <a:latin typeface="Arial" panose="020B0604020202020204" pitchFamily="34" charset="0"/>
          <a:ea typeface="+mn-ea"/>
          <a:cs typeface="Arial" panose="020B0604020202020204" pitchFamily="34" charset="0"/>
        </a:defRPr>
      </a:lvl4pPr>
      <a:lvl5pPr marL="360363" indent="-176213" algn="l" defTabSz="914400" rtl="0" eaLnBrk="1" latinLnBrk="0" hangingPunct="1">
        <a:lnSpc>
          <a:spcPts val="2200"/>
        </a:lnSpc>
        <a:spcBef>
          <a:spcPts val="1100"/>
        </a:spcBef>
        <a:buClr>
          <a:schemeClr val="accent1"/>
        </a:buClr>
        <a:buFont typeface="Letra del sistema regular"/>
        <a:buChar char="–"/>
        <a:tabLst/>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4" orient="horz" pos="3983" userDrawn="1">
          <p15:clr>
            <a:srgbClr val="F26B43"/>
          </p15:clr>
        </p15:guide>
        <p15:guide id="5" pos="7225" userDrawn="1">
          <p15:clr>
            <a:srgbClr val="F26B43"/>
          </p15:clr>
        </p15:guide>
        <p15:guide id="7" pos="461" userDrawn="1">
          <p15:clr>
            <a:srgbClr val="F26B43"/>
          </p15:clr>
        </p15:guide>
        <p15:guide id="9" orient="horz" pos="686" userDrawn="1">
          <p15:clr>
            <a:srgbClr val="F26B43"/>
          </p15:clr>
        </p15:guide>
        <p15:guide id="10" orient="horz" pos="1253" userDrawn="1">
          <p15:clr>
            <a:srgbClr val="F26B43"/>
          </p15:clr>
        </p15:guide>
        <p15:guide id="11" orient="horz" pos="3673" userDrawn="1">
          <p15:clr>
            <a:srgbClr val="F26B43"/>
          </p15:clr>
        </p15:guide>
        <p15:guide id="12" pos="3611" userDrawn="1">
          <p15:clr>
            <a:srgbClr val="F26B43"/>
          </p15:clr>
        </p15:guide>
        <p15:guide id="13" pos="406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EE56D8-0F73-E144-AAF4-3FBFCB5E3B6B}"/>
              </a:ext>
            </a:extLst>
          </p:cNvPr>
          <p:cNvSpPr>
            <a:spLocks noGrp="1"/>
          </p:cNvSpPr>
          <p:nvPr>
            <p:ph type="ctrTitle"/>
          </p:nvPr>
        </p:nvSpPr>
        <p:spPr/>
        <p:txBody>
          <a:bodyPr/>
          <a:lstStyle/>
          <a:p>
            <a:r>
              <a:rPr lang="es-ES" dirty="0"/>
              <a:t>WPX: </a:t>
            </a:r>
            <a:r>
              <a:rPr lang="es-ES" dirty="0" err="1"/>
              <a:t>Name</a:t>
            </a:r>
            <a:r>
              <a:rPr lang="es-ES"/>
              <a:t> of WP</a:t>
            </a:r>
          </a:p>
        </p:txBody>
      </p:sp>
      <p:sp>
        <p:nvSpPr>
          <p:cNvPr id="3" name="Subtítulo 2">
            <a:extLst>
              <a:ext uri="{FF2B5EF4-FFF2-40B4-BE49-F238E27FC236}">
                <a16:creationId xmlns:a16="http://schemas.microsoft.com/office/drawing/2014/main" id="{B39B4A34-09BF-024B-AF1A-26A4E3003CC8}"/>
              </a:ext>
            </a:extLst>
          </p:cNvPr>
          <p:cNvSpPr>
            <a:spLocks noGrp="1"/>
          </p:cNvSpPr>
          <p:nvPr>
            <p:ph type="subTitle" idx="1"/>
          </p:nvPr>
        </p:nvSpPr>
        <p:spPr/>
        <p:txBody>
          <a:bodyPr>
            <a:normAutofit/>
          </a:bodyPr>
          <a:lstStyle/>
          <a:p>
            <a:r>
              <a:rPr lang="es-ES" err="1"/>
              <a:t>Name</a:t>
            </a:r>
            <a:endParaRPr lang="es-ES"/>
          </a:p>
          <a:p>
            <a:r>
              <a:rPr lang="es-ES" err="1"/>
              <a:t>Organisation</a:t>
            </a:r>
            <a:endParaRPr lang="es-ES"/>
          </a:p>
          <a:p>
            <a:r>
              <a:rPr lang="es-ES"/>
              <a:t>Date</a:t>
            </a:r>
          </a:p>
          <a:p>
            <a:endParaRPr lang="es-ES"/>
          </a:p>
        </p:txBody>
      </p:sp>
    </p:spTree>
    <p:extLst>
      <p:ext uri="{BB962C8B-B14F-4D97-AF65-F5344CB8AC3E}">
        <p14:creationId xmlns:p14="http://schemas.microsoft.com/office/powerpoint/2010/main" val="978081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F5FC297-02B5-C54B-B0FB-55EE59CA477F}"/>
              </a:ext>
            </a:extLst>
          </p:cNvPr>
          <p:cNvSpPr txBox="1"/>
          <p:nvPr/>
        </p:nvSpPr>
        <p:spPr>
          <a:xfrm>
            <a:off x="4281948" y="4837471"/>
            <a:ext cx="3628103" cy="215444"/>
          </a:xfrm>
          <a:prstGeom prst="rect">
            <a:avLst/>
          </a:prstGeom>
          <a:noFill/>
        </p:spPr>
        <p:txBody>
          <a:bodyPr wrap="square" lIns="0" tIns="0" rIns="0" bIns="0" rtlCol="0">
            <a:spAutoFit/>
          </a:bodyPr>
          <a:lstStyle/>
          <a:p>
            <a:pPr algn="ctr"/>
            <a:r>
              <a:rPr lang="es-ES" sz="1400" i="1">
                <a:solidFill>
                  <a:schemeClr val="bg1"/>
                </a:solidFill>
                <a:latin typeface="Arial" panose="020B0604020202020204" pitchFamily="34" charset="0"/>
                <a:cs typeface="Arial" panose="020B0604020202020204" pitchFamily="34" charset="0"/>
              </a:rPr>
              <a:t>Author</a:t>
            </a:r>
          </a:p>
        </p:txBody>
      </p:sp>
    </p:spTree>
    <p:extLst>
      <p:ext uri="{BB962C8B-B14F-4D97-AF65-F5344CB8AC3E}">
        <p14:creationId xmlns:p14="http://schemas.microsoft.com/office/powerpoint/2010/main" val="2518168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E88DAC-30B7-364F-91DA-54D58EF3570B}"/>
              </a:ext>
            </a:extLst>
          </p:cNvPr>
          <p:cNvSpPr>
            <a:spLocks noGrp="1"/>
          </p:cNvSpPr>
          <p:nvPr>
            <p:ph type="title"/>
          </p:nvPr>
        </p:nvSpPr>
        <p:spPr/>
        <p:txBody>
          <a:bodyPr/>
          <a:lstStyle/>
          <a:p>
            <a:r>
              <a:rPr lang="es-ES"/>
              <a:t>WP </a:t>
            </a:r>
            <a:r>
              <a:rPr lang="es-ES" err="1"/>
              <a:t>overview</a:t>
            </a:r>
            <a:r>
              <a:rPr lang="es-ES"/>
              <a:t> &amp; </a:t>
            </a:r>
            <a:r>
              <a:rPr lang="es-ES" err="1"/>
              <a:t>objectives</a:t>
            </a:r>
            <a:endParaRPr lang="es-ES"/>
          </a:p>
        </p:txBody>
      </p:sp>
      <p:sp>
        <p:nvSpPr>
          <p:cNvPr id="6" name="Marcador de contenido 5">
            <a:extLst>
              <a:ext uri="{FF2B5EF4-FFF2-40B4-BE49-F238E27FC236}">
                <a16:creationId xmlns:a16="http://schemas.microsoft.com/office/drawing/2014/main" id="{1D543C22-9DAB-D74C-8E89-865D79600290}"/>
              </a:ext>
            </a:extLst>
          </p:cNvPr>
          <p:cNvSpPr>
            <a:spLocks noGrp="1"/>
          </p:cNvSpPr>
          <p:nvPr>
            <p:ph idx="1"/>
          </p:nvPr>
        </p:nvSpPr>
        <p:spPr/>
        <p:txBody>
          <a:bodyPr/>
          <a:lstStyle/>
          <a:p>
            <a:r>
              <a:rPr lang="es-ES"/>
              <a:t>Lorem ipsum</a:t>
            </a:r>
          </a:p>
          <a:p>
            <a:pPr lvl="1"/>
            <a:r>
              <a:rPr lang="es-ES" b="1" i="1">
                <a:solidFill>
                  <a:schemeClr val="accent1"/>
                </a:solidFill>
              </a:rPr>
              <a:t>Title: </a:t>
            </a:r>
            <a:r>
              <a:rPr lang="es-ES"/>
              <a:t>XXX​</a:t>
            </a:r>
          </a:p>
          <a:p>
            <a:pPr lvl="1"/>
            <a:r>
              <a:rPr lang="es-ES" b="1" i="1">
                <a:solidFill>
                  <a:schemeClr val="accent1"/>
                </a:solidFill>
              </a:rPr>
              <a:t>Duration: </a:t>
            </a:r>
            <a:r>
              <a:rPr lang="es-ES"/>
              <a:t>MX-MXX​</a:t>
            </a:r>
          </a:p>
          <a:p>
            <a:pPr lvl="1"/>
            <a:r>
              <a:rPr lang="es-ES" b="1" i="1">
                <a:solidFill>
                  <a:schemeClr val="accent1"/>
                </a:solidFill>
              </a:rPr>
              <a:t>Partners involved: </a:t>
            </a:r>
            <a:r>
              <a:rPr lang="es-ES"/>
              <a:t>ALL​</a:t>
            </a:r>
          </a:p>
          <a:p>
            <a:pPr lvl="1"/>
            <a:r>
              <a:rPr lang="es-ES" b="1" i="1">
                <a:solidFill>
                  <a:schemeClr val="accent1"/>
                </a:solidFill>
              </a:rPr>
              <a:t>Objectives:​</a:t>
            </a:r>
          </a:p>
          <a:p>
            <a:pPr lvl="2"/>
            <a:r>
              <a:rPr lang="es-ES"/>
              <a:t>Coordinate and manage the project and the efficient, smooth and timely execution of all activities.​</a:t>
            </a:r>
          </a:p>
          <a:p>
            <a:pPr lvl="2"/>
            <a:r>
              <a:rPr lang="es-ES"/>
              <a:t>Ensure an accurate and on time communication flow among the project partners and with the EC in order to track the project progress and meet its objectives.​</a:t>
            </a:r>
          </a:p>
          <a:p>
            <a:pPr lvl="2"/>
            <a:r>
              <a:rPr lang="es-ES"/>
              <a:t>Revise and maintain the project work plan.​</a:t>
            </a:r>
          </a:p>
          <a:p>
            <a:pPr lvl="2"/>
            <a:r>
              <a:rPr lang="es-ES"/>
              <a:t>Complete the project within the agreed time schedule and budget.​</a:t>
            </a:r>
          </a:p>
          <a:p>
            <a:endParaRPr lang="es-ES"/>
          </a:p>
        </p:txBody>
      </p:sp>
    </p:spTree>
    <p:extLst>
      <p:ext uri="{BB962C8B-B14F-4D97-AF65-F5344CB8AC3E}">
        <p14:creationId xmlns:p14="http://schemas.microsoft.com/office/powerpoint/2010/main" val="4136594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Marcador de contenido 9">
            <a:extLst>
              <a:ext uri="{FF2B5EF4-FFF2-40B4-BE49-F238E27FC236}">
                <a16:creationId xmlns:a16="http://schemas.microsoft.com/office/drawing/2014/main" id="{D0BCA7C7-7C5D-234C-A82E-D9F53C1D5B2B}"/>
              </a:ext>
            </a:extLst>
          </p:cNvPr>
          <p:cNvGraphicFramePr>
            <a:graphicFrameLocks noGrp="1"/>
          </p:cNvGraphicFramePr>
          <p:nvPr>
            <p:ph idx="1"/>
            <p:extLst>
              <p:ext uri="{D42A27DB-BD31-4B8C-83A1-F6EECF244321}">
                <p14:modId xmlns:p14="http://schemas.microsoft.com/office/powerpoint/2010/main" val="1674605645"/>
              </p:ext>
            </p:extLst>
          </p:nvPr>
        </p:nvGraphicFramePr>
        <p:xfrm>
          <a:off x="731838" y="1455738"/>
          <a:ext cx="10733085" cy="2867080"/>
        </p:xfrm>
        <a:graphic>
          <a:graphicData uri="http://schemas.openxmlformats.org/drawingml/2006/table">
            <a:tbl>
              <a:tblPr firstRow="1" bandRow="1">
                <a:tableStyleId>{00A15C55-8517-42AA-B614-E9B94910E393}</a:tableStyleId>
              </a:tblPr>
              <a:tblGrid>
                <a:gridCol w="2146617">
                  <a:extLst>
                    <a:ext uri="{9D8B030D-6E8A-4147-A177-3AD203B41FA5}">
                      <a16:colId xmlns:a16="http://schemas.microsoft.com/office/drawing/2014/main" val="2286861533"/>
                    </a:ext>
                  </a:extLst>
                </a:gridCol>
                <a:gridCol w="2146617">
                  <a:extLst>
                    <a:ext uri="{9D8B030D-6E8A-4147-A177-3AD203B41FA5}">
                      <a16:colId xmlns:a16="http://schemas.microsoft.com/office/drawing/2014/main" val="2761328822"/>
                    </a:ext>
                  </a:extLst>
                </a:gridCol>
                <a:gridCol w="2146617">
                  <a:extLst>
                    <a:ext uri="{9D8B030D-6E8A-4147-A177-3AD203B41FA5}">
                      <a16:colId xmlns:a16="http://schemas.microsoft.com/office/drawing/2014/main" val="4275941716"/>
                    </a:ext>
                  </a:extLst>
                </a:gridCol>
                <a:gridCol w="2146617">
                  <a:extLst>
                    <a:ext uri="{9D8B030D-6E8A-4147-A177-3AD203B41FA5}">
                      <a16:colId xmlns:a16="http://schemas.microsoft.com/office/drawing/2014/main" val="610623624"/>
                    </a:ext>
                  </a:extLst>
                </a:gridCol>
                <a:gridCol w="2146617">
                  <a:extLst>
                    <a:ext uri="{9D8B030D-6E8A-4147-A177-3AD203B41FA5}">
                      <a16:colId xmlns:a16="http://schemas.microsoft.com/office/drawing/2014/main" val="800960652"/>
                    </a:ext>
                  </a:extLst>
                </a:gridCol>
              </a:tblGrid>
              <a:tr h="370840">
                <a:tc>
                  <a:txBody>
                    <a:bodyPr/>
                    <a:lstStyle/>
                    <a:p>
                      <a:r>
                        <a:rPr lang="en-GB" sz="1400" i="1" noProof="0">
                          <a:latin typeface="Arial" panose="020B0604020202020204" pitchFamily="34" charset="0"/>
                          <a:cs typeface="Arial" panose="020B0604020202020204" pitchFamily="34" charset="0"/>
                        </a:rPr>
                        <a:t>Deliverable</a:t>
                      </a:r>
                    </a:p>
                  </a:txBody>
                  <a:tcPr anchor="ctr">
                    <a:solidFill>
                      <a:schemeClr val="accent1"/>
                    </a:solidFill>
                  </a:tcPr>
                </a:tc>
                <a:tc>
                  <a:txBody>
                    <a:bodyPr/>
                    <a:lstStyle/>
                    <a:p>
                      <a:r>
                        <a:rPr lang="en-GB" sz="1400" i="1" noProof="0">
                          <a:latin typeface="Arial" panose="020B0604020202020204" pitchFamily="34" charset="0"/>
                          <a:cs typeface="Arial" panose="020B0604020202020204" pitchFamily="34" charset="0"/>
                        </a:rPr>
                        <a:t>Title</a:t>
                      </a:r>
                    </a:p>
                  </a:txBody>
                  <a:tcPr anchor="ctr">
                    <a:solidFill>
                      <a:schemeClr val="accent1"/>
                    </a:solidFill>
                  </a:tcPr>
                </a:tc>
                <a:tc>
                  <a:txBody>
                    <a:bodyPr/>
                    <a:lstStyle/>
                    <a:p>
                      <a:r>
                        <a:rPr lang="en-GB" sz="1400" i="1" noProof="0">
                          <a:latin typeface="Arial" panose="020B0604020202020204" pitchFamily="34" charset="0"/>
                          <a:cs typeface="Arial" panose="020B0604020202020204" pitchFamily="34" charset="0"/>
                        </a:rPr>
                        <a:t>Lead Partner</a:t>
                      </a:r>
                    </a:p>
                  </a:txBody>
                  <a:tcPr anchor="ctr">
                    <a:solidFill>
                      <a:schemeClr val="accent1"/>
                    </a:solidFill>
                  </a:tcPr>
                </a:tc>
                <a:tc>
                  <a:txBody>
                    <a:bodyPr/>
                    <a:lstStyle/>
                    <a:p>
                      <a:r>
                        <a:rPr lang="en-GB" sz="1400" i="1" noProof="0">
                          <a:latin typeface="Arial" panose="020B0604020202020204" pitchFamily="34" charset="0"/>
                          <a:cs typeface="Arial" panose="020B0604020202020204" pitchFamily="34" charset="0"/>
                        </a:rPr>
                        <a:t>Due</a:t>
                      </a:r>
                    </a:p>
                  </a:txBody>
                  <a:tcPr anchor="ctr">
                    <a:solidFill>
                      <a:schemeClr val="accent1"/>
                    </a:solidFill>
                  </a:tcPr>
                </a:tc>
                <a:tc>
                  <a:txBody>
                    <a:bodyPr/>
                    <a:lstStyle/>
                    <a:p>
                      <a:r>
                        <a:rPr lang="en-GB" sz="1400" i="1" noProof="0">
                          <a:latin typeface="Arial" panose="020B0604020202020204" pitchFamily="34" charset="0"/>
                          <a:cs typeface="Arial" panose="020B0604020202020204" pitchFamily="34" charset="0"/>
                        </a:rPr>
                        <a:t>Comments</a:t>
                      </a:r>
                    </a:p>
                  </a:txBody>
                  <a:tcPr anchor="ctr">
                    <a:solidFill>
                      <a:schemeClr val="accent1"/>
                    </a:solidFill>
                  </a:tcPr>
                </a:tc>
                <a:extLst>
                  <a:ext uri="{0D108BD9-81ED-4DB2-BD59-A6C34878D82A}">
                    <a16:rowId xmlns:a16="http://schemas.microsoft.com/office/drawing/2014/main" val="1711860716"/>
                  </a:ext>
                </a:extLst>
              </a:tr>
              <a:tr h="370840">
                <a:tc>
                  <a:txBody>
                    <a:bodyPr/>
                    <a:lstStyle/>
                    <a:p>
                      <a:pPr marL="87313" indent="0" algn="l" defTabSz="914400" rtl="0" eaLnBrk="1" fontAlgn="base" latinLnBrk="0" hangingPunct="1"/>
                      <a:r>
                        <a:rPr lang="en-GB" sz="1400" kern="1200">
                          <a:effectLst/>
                          <a:latin typeface="Arial" panose="020B0604020202020204" pitchFamily="34" charset="0"/>
                          <a:cs typeface="Arial" panose="020B0604020202020204" pitchFamily="34" charset="0"/>
                        </a:rPr>
                        <a:t>D4.1</a:t>
                      </a:r>
                      <a:endParaRPr lang="en-GB" sz="1400" b="0" i="0" kern="1200">
                        <a:solidFill>
                          <a:srgbClr val="000000"/>
                        </a:solidFill>
                        <a:effectLst/>
                        <a:latin typeface="Arial" panose="020B0604020202020204" pitchFamily="34" charset="0"/>
                        <a:ea typeface="+mn-ea"/>
                        <a:cs typeface="Arial" panose="020B0604020202020204" pitchFamily="34" charset="0"/>
                      </a:endParaRPr>
                    </a:p>
                  </a:txBody>
                  <a:tcPr marL="72000" marR="72000" marT="72000" marB="72000" anchor="ctr"/>
                </a:tc>
                <a:tc>
                  <a:txBody>
                    <a:bodyPr/>
                    <a:lstStyle/>
                    <a:p>
                      <a:pPr marL="87313" indent="0" algn="l" defTabSz="914400" rtl="0" eaLnBrk="1" fontAlgn="base" latinLnBrk="0" hangingPunct="1"/>
                      <a:r>
                        <a:rPr lang="en-GB" sz="1400" kern="1200">
                          <a:effectLst/>
                          <a:latin typeface="Arial" panose="020B0604020202020204" pitchFamily="34" charset="0"/>
                          <a:cs typeface="Arial" panose="020B0604020202020204" pitchFamily="34" charset="0"/>
                        </a:rPr>
                        <a:t>Plan for Communication and Dissemination of project results</a:t>
                      </a:r>
                      <a:endParaRPr lang="en-GB" sz="1400" b="0" i="0" kern="1200">
                        <a:solidFill>
                          <a:srgbClr val="000000"/>
                        </a:solidFill>
                        <a:effectLst/>
                        <a:latin typeface="Arial" panose="020B0604020202020204" pitchFamily="34" charset="0"/>
                        <a:ea typeface="+mn-ea"/>
                        <a:cs typeface="Arial" panose="020B0604020202020204" pitchFamily="34" charset="0"/>
                      </a:endParaRPr>
                    </a:p>
                  </a:txBody>
                  <a:tcPr marL="72000" marR="72000" marT="72000" marB="72000" anchor="ctr"/>
                </a:tc>
                <a:tc>
                  <a:txBody>
                    <a:bodyPr/>
                    <a:lstStyle/>
                    <a:p>
                      <a:pPr algn="l" rtl="0" fontAlgn="base"/>
                      <a:r>
                        <a:rPr lang="en-GB" sz="1400" noProof="0">
                          <a:effectLst/>
                          <a:latin typeface="Arial" panose="020B0604020202020204" pitchFamily="34" charset="0"/>
                          <a:cs typeface="Arial" panose="020B0604020202020204" pitchFamily="34" charset="0"/>
                        </a:rPr>
                        <a:t>LEITAT​</a:t>
                      </a:r>
                      <a:endParaRPr lang="en-GB" sz="1400" b="0" i="0" noProof="0">
                        <a:solidFill>
                          <a:srgbClr val="000000"/>
                        </a:solidFill>
                        <a:effectLst/>
                        <a:latin typeface="Arial" panose="020B0604020202020204" pitchFamily="34" charset="0"/>
                        <a:cs typeface="Arial" panose="020B0604020202020204" pitchFamily="34" charset="0"/>
                      </a:endParaRPr>
                    </a:p>
                  </a:txBody>
                  <a:tcPr marL="72000" marR="72000" marT="72000" marB="72000" anchor="ctr"/>
                </a:tc>
                <a:tc>
                  <a:txBody>
                    <a:bodyPr/>
                    <a:lstStyle/>
                    <a:p>
                      <a:pPr algn="l" rtl="0" fontAlgn="base"/>
                      <a:r>
                        <a:rPr lang="en-GB" sz="1400" noProof="0">
                          <a:effectLst/>
                          <a:latin typeface="Arial" panose="020B0604020202020204" pitchFamily="34" charset="0"/>
                          <a:cs typeface="Arial" panose="020B0604020202020204" pitchFamily="34" charset="0"/>
                        </a:rPr>
                        <a:t>M6</a:t>
                      </a:r>
                      <a:endParaRPr lang="en-GB" sz="1400" b="0" i="0" noProof="0">
                        <a:solidFill>
                          <a:srgbClr val="000000"/>
                        </a:solidFill>
                        <a:effectLst/>
                        <a:latin typeface="Arial" panose="020B0604020202020204" pitchFamily="34" charset="0"/>
                        <a:cs typeface="Arial" panose="020B0604020202020204" pitchFamily="34" charset="0"/>
                      </a:endParaRPr>
                    </a:p>
                  </a:txBody>
                  <a:tcPr marL="72000" marR="72000" marT="72000" marB="72000" anchor="ctr"/>
                </a:tc>
                <a:tc>
                  <a:txBody>
                    <a:bodyPr/>
                    <a:lstStyle/>
                    <a:p>
                      <a:pPr algn="l" rtl="0" fontAlgn="base"/>
                      <a:r>
                        <a:rPr lang="en-GB" sz="1400" noProof="0">
                          <a:effectLst/>
                          <a:latin typeface="Arial" panose="020B0604020202020204" pitchFamily="34" charset="0"/>
                          <a:cs typeface="Arial" panose="020B0604020202020204" pitchFamily="34" charset="0"/>
                        </a:rPr>
                        <a:t>Submitted</a:t>
                      </a:r>
                      <a:endParaRPr lang="en-GB" sz="1400" b="0" i="0" noProof="0">
                        <a:solidFill>
                          <a:srgbClr val="000000"/>
                        </a:solidFill>
                        <a:effectLst/>
                        <a:latin typeface="Arial" panose="020B0604020202020204" pitchFamily="34" charset="0"/>
                        <a:cs typeface="Arial" panose="020B0604020202020204" pitchFamily="34" charset="0"/>
                      </a:endParaRPr>
                    </a:p>
                  </a:txBody>
                  <a:tcPr marL="72000" marR="72000" marT="72000" marB="72000" anchor="ctr"/>
                </a:tc>
                <a:extLst>
                  <a:ext uri="{0D108BD9-81ED-4DB2-BD59-A6C34878D82A}">
                    <a16:rowId xmlns:a16="http://schemas.microsoft.com/office/drawing/2014/main" val="2404961889"/>
                  </a:ext>
                </a:extLst>
              </a:tr>
              <a:tr h="370840">
                <a:tc>
                  <a:txBody>
                    <a:bodyPr/>
                    <a:lstStyle/>
                    <a:p>
                      <a:pPr marL="87313" indent="0" algn="l" defTabSz="914400" rtl="0" eaLnBrk="1" fontAlgn="base" latinLnBrk="0" hangingPunct="1"/>
                      <a:r>
                        <a:rPr lang="en-GB" sz="1400" kern="1200">
                          <a:effectLst/>
                          <a:latin typeface="Arial" panose="020B0604020202020204" pitchFamily="34" charset="0"/>
                          <a:cs typeface="Arial" panose="020B0604020202020204" pitchFamily="34" charset="0"/>
                        </a:rPr>
                        <a:t>D4.2</a:t>
                      </a:r>
                      <a:endParaRPr lang="en-GB" sz="1400" b="0" i="0" kern="1200">
                        <a:solidFill>
                          <a:srgbClr val="000000"/>
                        </a:solidFill>
                        <a:effectLst/>
                        <a:latin typeface="Arial" panose="020B0604020202020204" pitchFamily="34" charset="0"/>
                        <a:ea typeface="+mn-ea"/>
                        <a:cs typeface="Arial" panose="020B0604020202020204" pitchFamily="34" charset="0"/>
                      </a:endParaRPr>
                    </a:p>
                  </a:txBody>
                  <a:tcPr marL="72000" marR="72000" marT="72000" marB="72000" anchor="ctr"/>
                </a:tc>
                <a:tc>
                  <a:txBody>
                    <a:bodyPr/>
                    <a:lstStyle/>
                    <a:p>
                      <a:pPr marL="87313" indent="0" algn="l" defTabSz="914400" rtl="0" eaLnBrk="1" fontAlgn="base" latinLnBrk="0" hangingPunct="1"/>
                      <a:r>
                        <a:rPr lang="en-GB" sz="1400" kern="1200">
                          <a:effectLst/>
                          <a:latin typeface="Arial" panose="020B0604020202020204" pitchFamily="34" charset="0"/>
                          <a:cs typeface="Arial" panose="020B0604020202020204" pitchFamily="34" charset="0"/>
                        </a:rPr>
                        <a:t>Plan for Exploitation of project results</a:t>
                      </a:r>
                      <a:endParaRPr lang="en-GB" sz="1400" b="0" i="0" kern="1200">
                        <a:solidFill>
                          <a:srgbClr val="000000"/>
                        </a:solidFill>
                        <a:effectLst/>
                        <a:latin typeface="Arial" panose="020B0604020202020204" pitchFamily="34" charset="0"/>
                        <a:ea typeface="+mn-ea"/>
                        <a:cs typeface="Arial" panose="020B0604020202020204" pitchFamily="34" charset="0"/>
                      </a:endParaRPr>
                    </a:p>
                  </a:txBody>
                  <a:tcPr marL="72000" marR="72000" marT="72000" marB="72000" anchor="ctr"/>
                </a:tc>
                <a:tc>
                  <a:txBody>
                    <a:bodyPr/>
                    <a:lstStyle/>
                    <a:p>
                      <a:pPr algn="l" rtl="0" fontAlgn="base"/>
                      <a:r>
                        <a:rPr lang="en-GB" sz="1400" noProof="0">
                          <a:effectLst/>
                          <a:latin typeface="Arial" panose="020B0604020202020204" pitchFamily="34" charset="0"/>
                          <a:cs typeface="Arial" panose="020B0604020202020204" pitchFamily="34" charset="0"/>
                        </a:rPr>
                        <a:t>LEITAT​</a:t>
                      </a:r>
                      <a:endParaRPr lang="en-GB" sz="1400" b="0" i="0" noProof="0">
                        <a:solidFill>
                          <a:srgbClr val="000000"/>
                        </a:solidFill>
                        <a:effectLst/>
                        <a:latin typeface="Arial" panose="020B0604020202020204" pitchFamily="34" charset="0"/>
                        <a:cs typeface="Arial" panose="020B0604020202020204" pitchFamily="34" charset="0"/>
                      </a:endParaRPr>
                    </a:p>
                  </a:txBody>
                  <a:tcPr marL="72000" marR="72000" marT="72000" marB="72000" anchor="ctr"/>
                </a:tc>
                <a:tc>
                  <a:txBody>
                    <a:bodyPr/>
                    <a:lstStyle/>
                    <a:p>
                      <a:pPr algn="l" rtl="0" fontAlgn="base"/>
                      <a:r>
                        <a:rPr lang="en-GB" sz="1400" noProof="0">
                          <a:effectLst/>
                          <a:latin typeface="Arial" panose="020B0604020202020204" pitchFamily="34" charset="0"/>
                          <a:cs typeface="Arial" panose="020B0604020202020204" pitchFamily="34" charset="0"/>
                        </a:rPr>
                        <a:t>M6​</a:t>
                      </a:r>
                      <a:endParaRPr lang="en-GB" sz="1400" b="0" i="0" noProof="0">
                        <a:solidFill>
                          <a:srgbClr val="000000"/>
                        </a:solidFill>
                        <a:effectLst/>
                        <a:latin typeface="Arial" panose="020B0604020202020204" pitchFamily="34" charset="0"/>
                        <a:cs typeface="Arial" panose="020B0604020202020204" pitchFamily="34" charset="0"/>
                      </a:endParaRPr>
                    </a:p>
                  </a:txBody>
                  <a:tcPr marL="72000" marR="72000" marT="72000" marB="72000" anchor="ctr"/>
                </a:tc>
                <a:tc>
                  <a:txBody>
                    <a:bodyPr/>
                    <a:lstStyle/>
                    <a:p>
                      <a:pPr algn="l" rtl="0" fontAlgn="base"/>
                      <a:r>
                        <a:rPr lang="en-GB" sz="1400" noProof="0">
                          <a:effectLst/>
                          <a:latin typeface="Arial" panose="020B0604020202020204" pitchFamily="34" charset="0"/>
                          <a:cs typeface="Arial" panose="020B0604020202020204" pitchFamily="34" charset="0"/>
                        </a:rPr>
                        <a:t>In progress</a:t>
                      </a:r>
                      <a:endParaRPr lang="en-GB" sz="1400" b="0" i="0" noProof="0">
                        <a:solidFill>
                          <a:srgbClr val="000000"/>
                        </a:solidFill>
                        <a:effectLst/>
                        <a:latin typeface="Arial" panose="020B0604020202020204" pitchFamily="34" charset="0"/>
                        <a:cs typeface="Arial" panose="020B0604020202020204" pitchFamily="34" charset="0"/>
                      </a:endParaRPr>
                    </a:p>
                  </a:txBody>
                  <a:tcPr marL="72000" marR="72000" marT="72000" marB="72000" anchor="ctr"/>
                </a:tc>
                <a:extLst>
                  <a:ext uri="{0D108BD9-81ED-4DB2-BD59-A6C34878D82A}">
                    <a16:rowId xmlns:a16="http://schemas.microsoft.com/office/drawing/2014/main" val="2364243863"/>
                  </a:ext>
                </a:extLst>
              </a:tr>
              <a:tr h="370840">
                <a:tc>
                  <a:txBody>
                    <a:bodyPr/>
                    <a:lstStyle/>
                    <a:p>
                      <a:pPr marL="87313" indent="0" algn="l" defTabSz="914400" rtl="0" eaLnBrk="1" fontAlgn="base" latinLnBrk="0" hangingPunct="1"/>
                      <a:r>
                        <a:rPr lang="en-GB" sz="1400" kern="1200">
                          <a:effectLst/>
                          <a:latin typeface="Arial" panose="020B0604020202020204" pitchFamily="34" charset="0"/>
                          <a:cs typeface="Arial" panose="020B0604020202020204" pitchFamily="34" charset="0"/>
                        </a:rPr>
                        <a:t>D4.3</a:t>
                      </a:r>
                      <a:endParaRPr lang="en-GB" sz="1400" b="0" i="0" kern="1200">
                        <a:solidFill>
                          <a:srgbClr val="000000"/>
                        </a:solidFill>
                        <a:effectLst/>
                        <a:latin typeface="Arial" panose="020B0604020202020204" pitchFamily="34" charset="0"/>
                        <a:ea typeface="+mn-ea"/>
                        <a:cs typeface="Arial" panose="020B0604020202020204" pitchFamily="34" charset="0"/>
                      </a:endParaRPr>
                    </a:p>
                  </a:txBody>
                  <a:tcPr marL="72000" marR="72000" marT="72000" marB="72000" anchor="ctr"/>
                </a:tc>
                <a:tc>
                  <a:txBody>
                    <a:bodyPr/>
                    <a:lstStyle/>
                    <a:p>
                      <a:pPr marL="87313" indent="0" algn="l" defTabSz="914400" rtl="0" eaLnBrk="1" fontAlgn="base" latinLnBrk="0" hangingPunct="1"/>
                      <a:r>
                        <a:rPr lang="en-GB" sz="1400" kern="1200">
                          <a:effectLst/>
                          <a:latin typeface="Arial" panose="020B0604020202020204" pitchFamily="34" charset="0"/>
                          <a:cs typeface="Arial" panose="020B0604020202020204" pitchFamily="34" charset="0"/>
                        </a:rPr>
                        <a:t>Report on dissemination and </a:t>
                      </a:r>
                      <a:r>
                        <a:rPr lang="en-GB" sz="1400" kern="1200" err="1">
                          <a:effectLst/>
                          <a:latin typeface="Arial" panose="020B0604020202020204" pitchFamily="34" charset="0"/>
                          <a:cs typeface="Arial" panose="020B0604020202020204" pitchFamily="34" charset="0"/>
                        </a:rPr>
                        <a:t>communcation</a:t>
                      </a:r>
                      <a:endParaRPr lang="en-GB" sz="1400" b="0" i="0" kern="1200">
                        <a:solidFill>
                          <a:srgbClr val="000000"/>
                        </a:solidFill>
                        <a:effectLst/>
                        <a:latin typeface="Arial" panose="020B0604020202020204" pitchFamily="34" charset="0"/>
                        <a:ea typeface="+mn-ea"/>
                        <a:cs typeface="Arial" panose="020B0604020202020204" pitchFamily="34" charset="0"/>
                      </a:endParaRPr>
                    </a:p>
                  </a:txBody>
                  <a:tcPr marL="72000" marR="72000" marT="72000" marB="72000" anchor="ctr"/>
                </a:tc>
                <a:tc>
                  <a:txBody>
                    <a:bodyPr/>
                    <a:lstStyle/>
                    <a:p>
                      <a:pPr algn="l" rtl="0" fontAlgn="base"/>
                      <a:r>
                        <a:rPr lang="en-GB" sz="1400" noProof="0">
                          <a:effectLst/>
                          <a:latin typeface="Arial" panose="020B0604020202020204" pitchFamily="34" charset="0"/>
                          <a:cs typeface="Arial" panose="020B0604020202020204" pitchFamily="34" charset="0"/>
                        </a:rPr>
                        <a:t>LEITAT​</a:t>
                      </a:r>
                      <a:endParaRPr lang="en-GB" sz="1400" b="0" i="0" noProof="0">
                        <a:solidFill>
                          <a:srgbClr val="000000"/>
                        </a:solidFill>
                        <a:effectLst/>
                        <a:latin typeface="Arial" panose="020B0604020202020204" pitchFamily="34" charset="0"/>
                        <a:cs typeface="Arial" panose="020B0604020202020204" pitchFamily="34" charset="0"/>
                      </a:endParaRPr>
                    </a:p>
                  </a:txBody>
                  <a:tcPr marL="72000" marR="72000" marT="72000" marB="72000" anchor="ctr"/>
                </a:tc>
                <a:tc>
                  <a:txBody>
                    <a:bodyPr/>
                    <a:lstStyle/>
                    <a:p>
                      <a:pPr algn="l" rtl="0" fontAlgn="base"/>
                      <a:r>
                        <a:rPr lang="en-GB" sz="1400" noProof="0">
                          <a:effectLst/>
                          <a:latin typeface="Arial" panose="020B0604020202020204" pitchFamily="34" charset="0"/>
                          <a:cs typeface="Arial" panose="020B0604020202020204" pitchFamily="34" charset="0"/>
                        </a:rPr>
                        <a:t>M24</a:t>
                      </a:r>
                      <a:endParaRPr lang="en-GB" sz="1400" b="0" i="0" noProof="0">
                        <a:solidFill>
                          <a:srgbClr val="000000"/>
                        </a:solidFill>
                        <a:effectLst/>
                        <a:latin typeface="Arial" panose="020B0604020202020204" pitchFamily="34" charset="0"/>
                        <a:cs typeface="Arial" panose="020B0604020202020204" pitchFamily="34" charset="0"/>
                      </a:endParaRPr>
                    </a:p>
                  </a:txBody>
                  <a:tcPr marL="72000" marR="72000" marT="72000" marB="72000" anchor="ctr"/>
                </a:tc>
                <a:tc>
                  <a:txBody>
                    <a:bodyPr/>
                    <a:lstStyle/>
                    <a:p>
                      <a:pPr algn="l" rtl="0" fontAlgn="base"/>
                      <a:r>
                        <a:rPr lang="en-GB" sz="1400" noProof="0">
                          <a:effectLst/>
                          <a:latin typeface="Arial" panose="020B0604020202020204" pitchFamily="34" charset="0"/>
                          <a:cs typeface="Arial" panose="020B0604020202020204" pitchFamily="34" charset="0"/>
                        </a:rPr>
                        <a:t>N/A</a:t>
                      </a:r>
                      <a:endParaRPr lang="en-GB" sz="1400" b="0" i="0" noProof="0">
                        <a:solidFill>
                          <a:srgbClr val="000000"/>
                        </a:solidFill>
                        <a:effectLst/>
                        <a:latin typeface="Arial" panose="020B0604020202020204" pitchFamily="34" charset="0"/>
                        <a:cs typeface="Arial" panose="020B0604020202020204" pitchFamily="34" charset="0"/>
                      </a:endParaRPr>
                    </a:p>
                  </a:txBody>
                  <a:tcPr marL="72000" marR="72000" marT="72000" marB="72000" anchor="ctr"/>
                </a:tc>
                <a:extLst>
                  <a:ext uri="{0D108BD9-81ED-4DB2-BD59-A6C34878D82A}">
                    <a16:rowId xmlns:a16="http://schemas.microsoft.com/office/drawing/2014/main" val="3626706579"/>
                  </a:ext>
                </a:extLst>
              </a:tr>
              <a:tr h="370840">
                <a:tc>
                  <a:txBody>
                    <a:bodyPr/>
                    <a:lstStyle/>
                    <a:p>
                      <a:pPr marL="87313" indent="0" algn="l" defTabSz="914400" rtl="0" eaLnBrk="1" fontAlgn="base" latinLnBrk="0" hangingPunct="1"/>
                      <a:r>
                        <a:rPr lang="fr-FR" sz="1400" kern="1200">
                          <a:effectLst/>
                          <a:latin typeface="Arial" panose="020B0604020202020204" pitchFamily="34" charset="0"/>
                          <a:cs typeface="Arial" panose="020B0604020202020204" pitchFamily="34" charset="0"/>
                        </a:rPr>
                        <a:t>D4.4</a:t>
                      </a:r>
                      <a:endParaRPr lang="fr-FR" sz="1400" b="0" i="0" kern="1200">
                        <a:solidFill>
                          <a:srgbClr val="000000"/>
                        </a:solidFill>
                        <a:effectLst/>
                        <a:latin typeface="Arial" panose="020B0604020202020204" pitchFamily="34" charset="0"/>
                        <a:ea typeface="+mn-ea"/>
                        <a:cs typeface="Arial" panose="020B0604020202020204" pitchFamily="34" charset="0"/>
                      </a:endParaRPr>
                    </a:p>
                  </a:txBody>
                  <a:tcPr marL="72000" marR="72000" marT="72000" marB="72000" anchor="ctr"/>
                </a:tc>
                <a:tc>
                  <a:txBody>
                    <a:bodyPr/>
                    <a:lstStyle/>
                    <a:p>
                      <a:pPr marL="87313" indent="0" algn="l" defTabSz="914400" rtl="0" eaLnBrk="1" fontAlgn="base" latinLnBrk="0" hangingPunct="1"/>
                      <a:r>
                        <a:rPr lang="fr-FR" sz="1400" kern="1200">
                          <a:effectLst/>
                          <a:latin typeface="Arial" panose="020B0604020202020204" pitchFamily="34" charset="0"/>
                          <a:cs typeface="Arial" panose="020B0604020202020204" pitchFamily="34" charset="0"/>
                        </a:rPr>
                        <a:t>Report on exploitation </a:t>
                      </a:r>
                      <a:r>
                        <a:rPr lang="fr-FR" sz="1400" kern="1200" err="1">
                          <a:effectLst/>
                          <a:latin typeface="Arial" panose="020B0604020202020204" pitchFamily="34" charset="0"/>
                          <a:cs typeface="Arial" panose="020B0604020202020204" pitchFamily="34" charset="0"/>
                        </a:rPr>
                        <a:t>activities</a:t>
                      </a:r>
                      <a:endParaRPr lang="fr-FR" sz="1400" b="0" i="0" kern="1200">
                        <a:solidFill>
                          <a:srgbClr val="000000"/>
                        </a:solidFill>
                        <a:effectLst/>
                        <a:latin typeface="Arial" panose="020B0604020202020204" pitchFamily="34" charset="0"/>
                        <a:ea typeface="+mn-ea"/>
                        <a:cs typeface="Arial" panose="020B0604020202020204" pitchFamily="34" charset="0"/>
                      </a:endParaRPr>
                    </a:p>
                  </a:txBody>
                  <a:tcPr marL="72000" marR="72000" marT="72000" marB="72000" anchor="ctr"/>
                </a:tc>
                <a:tc>
                  <a:txBody>
                    <a:bodyPr/>
                    <a:lstStyle/>
                    <a:p>
                      <a:pPr marL="0" algn="l" defTabSz="914400" rtl="0" eaLnBrk="1" fontAlgn="base" latinLnBrk="0" hangingPunct="1"/>
                      <a:r>
                        <a:rPr lang="en-GB" sz="1400" kern="1200" noProof="0">
                          <a:effectLst/>
                          <a:latin typeface="Arial" panose="020B0604020202020204" pitchFamily="34" charset="0"/>
                          <a:cs typeface="Arial" panose="020B0604020202020204" pitchFamily="34" charset="0"/>
                        </a:rPr>
                        <a:t>LEITAT​</a:t>
                      </a:r>
                      <a:endParaRPr lang="en-GB" sz="1400" b="0" i="0" kern="1200" noProof="0">
                        <a:solidFill>
                          <a:srgbClr val="000000"/>
                        </a:solidFill>
                        <a:effectLst/>
                        <a:latin typeface="Arial" panose="020B0604020202020204" pitchFamily="34" charset="0"/>
                        <a:ea typeface="+mn-ea"/>
                        <a:cs typeface="Arial" panose="020B0604020202020204" pitchFamily="34" charset="0"/>
                      </a:endParaRPr>
                    </a:p>
                  </a:txBody>
                  <a:tcPr marL="72000" marR="72000" marT="72000" marB="72000" anchor="ctr"/>
                </a:tc>
                <a:tc>
                  <a:txBody>
                    <a:bodyPr/>
                    <a:lstStyle/>
                    <a:p>
                      <a:pPr marL="0" algn="l" defTabSz="914400" rtl="0" eaLnBrk="1" fontAlgn="base" latinLnBrk="0" hangingPunct="1"/>
                      <a:r>
                        <a:rPr lang="en-GB" sz="1400" kern="1200" noProof="0">
                          <a:effectLst/>
                          <a:latin typeface="Arial" panose="020B0604020202020204" pitchFamily="34" charset="0"/>
                          <a:cs typeface="Arial" panose="020B0604020202020204" pitchFamily="34" charset="0"/>
                        </a:rPr>
                        <a:t>M24​</a:t>
                      </a:r>
                      <a:endParaRPr lang="en-GB" sz="1400" b="0" i="0" kern="1200" noProof="0">
                        <a:solidFill>
                          <a:srgbClr val="000000"/>
                        </a:solidFill>
                        <a:effectLst/>
                        <a:latin typeface="Arial" panose="020B0604020202020204" pitchFamily="34" charset="0"/>
                        <a:ea typeface="+mn-ea"/>
                        <a:cs typeface="Arial" panose="020B0604020202020204" pitchFamily="34" charset="0"/>
                      </a:endParaRPr>
                    </a:p>
                  </a:txBody>
                  <a:tcPr marL="72000" marR="72000" marT="72000" marB="72000" anchor="ctr"/>
                </a:tc>
                <a:tc>
                  <a:txBody>
                    <a:bodyPr/>
                    <a:lstStyle/>
                    <a:p>
                      <a:pPr marL="0" algn="l" defTabSz="914400" rtl="0" eaLnBrk="1" fontAlgn="base" latinLnBrk="0" hangingPunct="1"/>
                      <a:endParaRPr lang="en-GB" sz="1400" b="0" i="0" kern="1200" noProof="0">
                        <a:solidFill>
                          <a:srgbClr val="000000"/>
                        </a:solidFill>
                        <a:effectLst/>
                        <a:latin typeface="Arial" panose="020B0604020202020204" pitchFamily="34" charset="0"/>
                        <a:ea typeface="+mn-ea"/>
                        <a:cs typeface="Arial" panose="020B0604020202020204" pitchFamily="34" charset="0"/>
                      </a:endParaRPr>
                    </a:p>
                  </a:txBody>
                  <a:tcPr marL="72000" marR="72000" marT="72000" marB="72000" anchor="ctr"/>
                </a:tc>
                <a:extLst>
                  <a:ext uri="{0D108BD9-81ED-4DB2-BD59-A6C34878D82A}">
                    <a16:rowId xmlns:a16="http://schemas.microsoft.com/office/drawing/2014/main" val="4264845533"/>
                  </a:ext>
                </a:extLst>
              </a:tr>
            </a:tbl>
          </a:graphicData>
        </a:graphic>
      </p:graphicFrame>
    </p:spTree>
    <p:extLst>
      <p:ext uri="{BB962C8B-B14F-4D97-AF65-F5344CB8AC3E}">
        <p14:creationId xmlns:p14="http://schemas.microsoft.com/office/powerpoint/2010/main" val="2744404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a:extLst>
              <a:ext uri="{FF2B5EF4-FFF2-40B4-BE49-F238E27FC236}">
                <a16:creationId xmlns:a16="http://schemas.microsoft.com/office/drawing/2014/main" id="{D06CB102-D355-C549-B3F9-DDA0910507C3}"/>
              </a:ext>
            </a:extLst>
          </p:cNvPr>
          <p:cNvGraphicFramePr>
            <a:graphicFrameLocks noGrp="1"/>
          </p:cNvGraphicFramePr>
          <p:nvPr>
            <p:ph idx="1"/>
            <p:extLst>
              <p:ext uri="{D42A27DB-BD31-4B8C-83A1-F6EECF244321}">
                <p14:modId xmlns:p14="http://schemas.microsoft.com/office/powerpoint/2010/main" val="3902348543"/>
              </p:ext>
            </p:extLst>
          </p:nvPr>
        </p:nvGraphicFramePr>
        <p:xfrm>
          <a:off x="731838" y="1455738"/>
          <a:ext cx="10733085" cy="2054080"/>
        </p:xfrm>
        <a:graphic>
          <a:graphicData uri="http://schemas.openxmlformats.org/drawingml/2006/table">
            <a:tbl>
              <a:tblPr firstRow="1" bandRow="1">
                <a:tableStyleId>{00A15C55-8517-42AA-B614-E9B94910E393}</a:tableStyleId>
              </a:tblPr>
              <a:tblGrid>
                <a:gridCol w="2146617">
                  <a:extLst>
                    <a:ext uri="{9D8B030D-6E8A-4147-A177-3AD203B41FA5}">
                      <a16:colId xmlns:a16="http://schemas.microsoft.com/office/drawing/2014/main" val="3621663632"/>
                    </a:ext>
                  </a:extLst>
                </a:gridCol>
                <a:gridCol w="2146617">
                  <a:extLst>
                    <a:ext uri="{9D8B030D-6E8A-4147-A177-3AD203B41FA5}">
                      <a16:colId xmlns:a16="http://schemas.microsoft.com/office/drawing/2014/main" val="2922882890"/>
                    </a:ext>
                  </a:extLst>
                </a:gridCol>
                <a:gridCol w="2146617">
                  <a:extLst>
                    <a:ext uri="{9D8B030D-6E8A-4147-A177-3AD203B41FA5}">
                      <a16:colId xmlns:a16="http://schemas.microsoft.com/office/drawing/2014/main" val="2488546927"/>
                    </a:ext>
                  </a:extLst>
                </a:gridCol>
                <a:gridCol w="2146617">
                  <a:extLst>
                    <a:ext uri="{9D8B030D-6E8A-4147-A177-3AD203B41FA5}">
                      <a16:colId xmlns:a16="http://schemas.microsoft.com/office/drawing/2014/main" val="1264321972"/>
                    </a:ext>
                  </a:extLst>
                </a:gridCol>
                <a:gridCol w="2146617">
                  <a:extLst>
                    <a:ext uri="{9D8B030D-6E8A-4147-A177-3AD203B41FA5}">
                      <a16:colId xmlns:a16="http://schemas.microsoft.com/office/drawing/2014/main" val="1323451859"/>
                    </a:ext>
                  </a:extLst>
                </a:gridCol>
              </a:tblGrid>
              <a:tr h="370840">
                <a:tc>
                  <a:txBody>
                    <a:bodyPr/>
                    <a:lstStyle/>
                    <a:p>
                      <a:r>
                        <a:rPr lang="en-GB" sz="1400" i="1" noProof="0">
                          <a:latin typeface="Arial" panose="020B0604020202020204" pitchFamily="34" charset="0"/>
                          <a:cs typeface="Arial" panose="020B0604020202020204" pitchFamily="34" charset="0"/>
                        </a:rPr>
                        <a:t>MS</a:t>
                      </a:r>
                    </a:p>
                  </a:txBody>
                  <a:tcPr anchor="ctr">
                    <a:solidFill>
                      <a:schemeClr val="accent1"/>
                    </a:solidFill>
                  </a:tcPr>
                </a:tc>
                <a:tc>
                  <a:txBody>
                    <a:bodyPr/>
                    <a:lstStyle/>
                    <a:p>
                      <a:r>
                        <a:rPr lang="en-GB" sz="1400" i="1" noProof="0">
                          <a:latin typeface="Arial" panose="020B0604020202020204" pitchFamily="34" charset="0"/>
                          <a:cs typeface="Arial" panose="020B0604020202020204" pitchFamily="34" charset="0"/>
                        </a:rPr>
                        <a:t>Title</a:t>
                      </a:r>
                    </a:p>
                  </a:txBody>
                  <a:tcPr anchor="ctr">
                    <a:solidFill>
                      <a:schemeClr val="accent1"/>
                    </a:solidFill>
                  </a:tcPr>
                </a:tc>
                <a:tc>
                  <a:txBody>
                    <a:bodyPr/>
                    <a:lstStyle/>
                    <a:p>
                      <a:r>
                        <a:rPr lang="en-GB" sz="1400" i="1" noProof="0">
                          <a:latin typeface="Arial" panose="020B0604020202020204" pitchFamily="34" charset="0"/>
                          <a:cs typeface="Arial" panose="020B0604020202020204" pitchFamily="34" charset="0"/>
                        </a:rPr>
                        <a:t>Responsible</a:t>
                      </a:r>
                    </a:p>
                  </a:txBody>
                  <a:tcPr anchor="ctr">
                    <a:solidFill>
                      <a:schemeClr val="accent1"/>
                    </a:solidFill>
                  </a:tcPr>
                </a:tc>
                <a:tc>
                  <a:txBody>
                    <a:bodyPr/>
                    <a:lstStyle/>
                    <a:p>
                      <a:r>
                        <a:rPr lang="en-GB" sz="1400" i="1" noProof="0">
                          <a:latin typeface="Arial" panose="020B0604020202020204" pitchFamily="34" charset="0"/>
                          <a:cs typeface="Arial" panose="020B0604020202020204" pitchFamily="34" charset="0"/>
                        </a:rPr>
                        <a:t>Due</a:t>
                      </a:r>
                    </a:p>
                  </a:txBody>
                  <a:tcPr anchor="ctr">
                    <a:solidFill>
                      <a:schemeClr val="accent1"/>
                    </a:solidFill>
                  </a:tcPr>
                </a:tc>
                <a:tc>
                  <a:txBody>
                    <a:bodyPr/>
                    <a:lstStyle/>
                    <a:p>
                      <a:r>
                        <a:rPr lang="en-GB" sz="1400" i="1" noProof="0">
                          <a:latin typeface="Arial" panose="020B0604020202020204" pitchFamily="34" charset="0"/>
                          <a:cs typeface="Arial" panose="020B0604020202020204" pitchFamily="34" charset="0"/>
                        </a:rPr>
                        <a:t>Comments</a:t>
                      </a:r>
                    </a:p>
                  </a:txBody>
                  <a:tcPr anchor="ctr">
                    <a:solidFill>
                      <a:schemeClr val="accent1"/>
                    </a:solidFill>
                  </a:tcPr>
                </a:tc>
                <a:extLst>
                  <a:ext uri="{0D108BD9-81ED-4DB2-BD59-A6C34878D82A}">
                    <a16:rowId xmlns:a16="http://schemas.microsoft.com/office/drawing/2014/main" val="2526179476"/>
                  </a:ext>
                </a:extLst>
              </a:tr>
              <a:tr h="370840">
                <a:tc>
                  <a:txBody>
                    <a:bodyPr/>
                    <a:lstStyle/>
                    <a:p>
                      <a:pPr marL="87313" indent="0" algn="l" defTabSz="914400" rtl="0" eaLnBrk="1" fontAlgn="base" latinLnBrk="0" hangingPunct="1"/>
                      <a:r>
                        <a:rPr lang="en-GB" sz="1400" kern="1200">
                          <a:effectLst/>
                          <a:latin typeface="Arial" panose="020B0604020202020204" pitchFamily="34" charset="0"/>
                          <a:cs typeface="Arial" panose="020B0604020202020204" pitchFamily="34" charset="0"/>
                        </a:rPr>
                        <a:t>MS9</a:t>
                      </a:r>
                      <a:endParaRPr lang="en-GB" sz="1400" b="0" i="0" kern="1200">
                        <a:solidFill>
                          <a:srgbClr val="000000"/>
                        </a:solidFill>
                        <a:effectLst/>
                        <a:latin typeface="Arial" panose="020B0604020202020204" pitchFamily="34" charset="0"/>
                        <a:ea typeface="+mn-ea"/>
                        <a:cs typeface="Arial" panose="020B0604020202020204" pitchFamily="34" charset="0"/>
                      </a:endParaRPr>
                    </a:p>
                  </a:txBody>
                  <a:tcPr marL="72000" marR="72000" marT="72000" marB="72000" anchor="ctr"/>
                </a:tc>
                <a:tc>
                  <a:txBody>
                    <a:bodyPr/>
                    <a:lstStyle/>
                    <a:p>
                      <a:pPr marL="87313" indent="0" algn="l" defTabSz="914400" rtl="0" eaLnBrk="1" fontAlgn="base" latinLnBrk="0" hangingPunct="1"/>
                      <a:r>
                        <a:rPr lang="en-GB" sz="1400" kern="1200">
                          <a:effectLst/>
                          <a:latin typeface="Arial" panose="020B0604020202020204" pitchFamily="34" charset="0"/>
                          <a:cs typeface="Arial" panose="020B0604020202020204" pitchFamily="34" charset="0"/>
                        </a:rPr>
                        <a:t>Kick-Off meeting conducted</a:t>
                      </a:r>
                      <a:endParaRPr lang="en-GB" sz="1400" b="0" i="0" kern="1200">
                        <a:solidFill>
                          <a:srgbClr val="000000"/>
                        </a:solidFill>
                        <a:effectLst/>
                        <a:latin typeface="Arial" panose="020B0604020202020204" pitchFamily="34" charset="0"/>
                        <a:ea typeface="+mn-ea"/>
                        <a:cs typeface="Arial" panose="020B0604020202020204" pitchFamily="34" charset="0"/>
                      </a:endParaRPr>
                    </a:p>
                  </a:txBody>
                  <a:tcPr marL="72000" marR="72000" marT="72000" marB="72000" anchor="ctr"/>
                </a:tc>
                <a:tc>
                  <a:txBody>
                    <a:bodyPr/>
                    <a:lstStyle/>
                    <a:p>
                      <a:pPr algn="l" rtl="0" fontAlgn="base"/>
                      <a:r>
                        <a:rPr lang="en-GB" sz="1400" noProof="0">
                          <a:effectLst/>
                          <a:latin typeface="Arial" panose="020B0604020202020204" pitchFamily="34" charset="0"/>
                          <a:cs typeface="Arial" panose="020B0604020202020204" pitchFamily="34" charset="0"/>
                        </a:rPr>
                        <a:t>LEITAT​</a:t>
                      </a:r>
                      <a:endParaRPr lang="en-GB" sz="1400" b="0" i="0" noProof="0">
                        <a:solidFill>
                          <a:srgbClr val="000000"/>
                        </a:solidFill>
                        <a:effectLst/>
                        <a:latin typeface="Arial" panose="020B0604020202020204" pitchFamily="34" charset="0"/>
                        <a:cs typeface="Arial" panose="020B0604020202020204" pitchFamily="34" charset="0"/>
                      </a:endParaRPr>
                    </a:p>
                  </a:txBody>
                  <a:tcPr marL="72000" marR="72000" marT="72000" marB="72000" anchor="ctr"/>
                </a:tc>
                <a:tc>
                  <a:txBody>
                    <a:bodyPr/>
                    <a:lstStyle/>
                    <a:p>
                      <a:pPr algn="l" rtl="0" fontAlgn="base"/>
                      <a:r>
                        <a:rPr lang="en-GB" sz="1400" noProof="0">
                          <a:effectLst/>
                          <a:latin typeface="Arial" panose="020B0604020202020204" pitchFamily="34" charset="0"/>
                          <a:cs typeface="Arial" panose="020B0604020202020204" pitchFamily="34" charset="0"/>
                        </a:rPr>
                        <a:t>M1</a:t>
                      </a:r>
                      <a:endParaRPr lang="en-GB" sz="1400" b="0" i="0" noProof="0">
                        <a:solidFill>
                          <a:srgbClr val="000000"/>
                        </a:solidFill>
                        <a:effectLst/>
                        <a:latin typeface="Arial" panose="020B0604020202020204" pitchFamily="34" charset="0"/>
                        <a:cs typeface="Arial" panose="020B0604020202020204" pitchFamily="34" charset="0"/>
                      </a:endParaRPr>
                    </a:p>
                  </a:txBody>
                  <a:tcPr marL="72000" marR="72000" marT="72000" marB="72000" anchor="ctr"/>
                </a:tc>
                <a:tc>
                  <a:txBody>
                    <a:bodyPr/>
                    <a:lstStyle/>
                    <a:p>
                      <a:pPr algn="l" rtl="0" fontAlgn="base"/>
                      <a:r>
                        <a:rPr lang="en-GB" sz="1400" noProof="0">
                          <a:effectLst/>
                          <a:latin typeface="Arial" panose="020B0604020202020204" pitchFamily="34" charset="0"/>
                          <a:cs typeface="Arial" panose="020B0604020202020204" pitchFamily="34" charset="0"/>
                        </a:rPr>
                        <a:t>Archieved</a:t>
                      </a:r>
                      <a:endParaRPr lang="en-GB" sz="1400" b="0" i="0" noProof="0">
                        <a:solidFill>
                          <a:srgbClr val="000000"/>
                        </a:solidFill>
                        <a:effectLst/>
                        <a:latin typeface="Arial" panose="020B0604020202020204" pitchFamily="34" charset="0"/>
                        <a:cs typeface="Arial" panose="020B0604020202020204" pitchFamily="34" charset="0"/>
                      </a:endParaRPr>
                    </a:p>
                  </a:txBody>
                  <a:tcPr marL="72000" marR="72000" marT="72000" marB="72000" anchor="ctr"/>
                </a:tc>
                <a:extLst>
                  <a:ext uri="{0D108BD9-81ED-4DB2-BD59-A6C34878D82A}">
                    <a16:rowId xmlns:a16="http://schemas.microsoft.com/office/drawing/2014/main" val="2230374677"/>
                  </a:ext>
                </a:extLst>
              </a:tr>
              <a:tr h="370840">
                <a:tc>
                  <a:txBody>
                    <a:bodyPr/>
                    <a:lstStyle/>
                    <a:p>
                      <a:pPr marL="87313" indent="0" algn="l" defTabSz="914400" rtl="0" eaLnBrk="1" fontAlgn="base" latinLnBrk="0" hangingPunct="1"/>
                      <a:endParaRPr lang="en-GB" sz="1400" b="0" i="0" kern="1200">
                        <a:solidFill>
                          <a:srgbClr val="000000"/>
                        </a:solidFill>
                        <a:effectLst/>
                        <a:latin typeface="Arial" panose="020B0604020202020204" pitchFamily="34" charset="0"/>
                        <a:ea typeface="+mn-ea"/>
                        <a:cs typeface="Arial" panose="020B0604020202020204" pitchFamily="34" charset="0"/>
                      </a:endParaRPr>
                    </a:p>
                  </a:txBody>
                  <a:tcPr marL="72000" marR="72000" marT="72000" marB="72000" anchor="ctr"/>
                </a:tc>
                <a:tc>
                  <a:txBody>
                    <a:bodyPr/>
                    <a:lstStyle/>
                    <a:p>
                      <a:pPr marL="87313" indent="0" algn="l" defTabSz="914400" rtl="0" eaLnBrk="1" fontAlgn="base" latinLnBrk="0" hangingPunct="1"/>
                      <a:endParaRPr lang="en-GB" sz="1400" b="0" i="0" kern="1200">
                        <a:solidFill>
                          <a:srgbClr val="000000"/>
                        </a:solidFill>
                        <a:effectLst/>
                        <a:latin typeface="Arial" panose="020B0604020202020204" pitchFamily="34" charset="0"/>
                        <a:ea typeface="+mn-ea"/>
                        <a:cs typeface="Arial" panose="020B0604020202020204" pitchFamily="34" charset="0"/>
                      </a:endParaRPr>
                    </a:p>
                  </a:txBody>
                  <a:tcPr marL="72000" marR="72000" marT="72000" marB="72000" anchor="ctr"/>
                </a:tc>
                <a:tc>
                  <a:txBody>
                    <a:bodyPr/>
                    <a:lstStyle/>
                    <a:p>
                      <a:pPr algn="l" rtl="0" fontAlgn="base"/>
                      <a:endParaRPr lang="en-GB" sz="1400" b="0" i="0" noProof="0">
                        <a:solidFill>
                          <a:srgbClr val="000000"/>
                        </a:solidFill>
                        <a:effectLst/>
                        <a:latin typeface="Arial" panose="020B0604020202020204" pitchFamily="34" charset="0"/>
                        <a:cs typeface="Arial" panose="020B0604020202020204" pitchFamily="34" charset="0"/>
                      </a:endParaRPr>
                    </a:p>
                  </a:txBody>
                  <a:tcPr marL="72000" marR="72000" marT="72000" marB="72000" anchor="ctr"/>
                </a:tc>
                <a:tc>
                  <a:txBody>
                    <a:bodyPr/>
                    <a:lstStyle/>
                    <a:p>
                      <a:pPr algn="l" rtl="0" fontAlgn="base"/>
                      <a:endParaRPr lang="en-GB" sz="1400" b="0" i="0" noProof="0">
                        <a:solidFill>
                          <a:srgbClr val="000000"/>
                        </a:solidFill>
                        <a:effectLst/>
                        <a:latin typeface="Arial" panose="020B0604020202020204" pitchFamily="34" charset="0"/>
                        <a:cs typeface="Arial" panose="020B0604020202020204" pitchFamily="34" charset="0"/>
                      </a:endParaRPr>
                    </a:p>
                  </a:txBody>
                  <a:tcPr marL="72000" marR="72000" marT="72000" marB="72000" anchor="ctr"/>
                </a:tc>
                <a:tc>
                  <a:txBody>
                    <a:bodyPr/>
                    <a:lstStyle/>
                    <a:p>
                      <a:pPr algn="l" rtl="0" fontAlgn="base"/>
                      <a:endParaRPr lang="en-GB" sz="1400" b="0" i="0" noProof="0">
                        <a:solidFill>
                          <a:srgbClr val="000000"/>
                        </a:solidFill>
                        <a:effectLst/>
                        <a:latin typeface="Arial" panose="020B0604020202020204" pitchFamily="34" charset="0"/>
                        <a:cs typeface="Arial" panose="020B0604020202020204" pitchFamily="34" charset="0"/>
                      </a:endParaRPr>
                    </a:p>
                  </a:txBody>
                  <a:tcPr marL="72000" marR="72000" marT="72000" marB="72000" anchor="ctr"/>
                </a:tc>
                <a:extLst>
                  <a:ext uri="{0D108BD9-81ED-4DB2-BD59-A6C34878D82A}">
                    <a16:rowId xmlns:a16="http://schemas.microsoft.com/office/drawing/2014/main" val="61285004"/>
                  </a:ext>
                </a:extLst>
              </a:tr>
              <a:tr h="370840">
                <a:tc>
                  <a:txBody>
                    <a:bodyPr/>
                    <a:lstStyle/>
                    <a:p>
                      <a:pPr marL="87313" indent="0" algn="l" defTabSz="914400" rtl="0" eaLnBrk="1" fontAlgn="base" latinLnBrk="0" hangingPunct="1"/>
                      <a:endParaRPr lang="en-GB" sz="1400" b="0" i="0" kern="1200">
                        <a:solidFill>
                          <a:srgbClr val="000000"/>
                        </a:solidFill>
                        <a:effectLst/>
                        <a:latin typeface="Arial" panose="020B0604020202020204" pitchFamily="34" charset="0"/>
                        <a:ea typeface="+mn-ea"/>
                        <a:cs typeface="Arial" panose="020B0604020202020204" pitchFamily="34" charset="0"/>
                      </a:endParaRPr>
                    </a:p>
                  </a:txBody>
                  <a:tcPr marL="72000" marR="72000" marT="72000" marB="72000" anchor="ctr"/>
                </a:tc>
                <a:tc>
                  <a:txBody>
                    <a:bodyPr/>
                    <a:lstStyle/>
                    <a:p>
                      <a:pPr marL="87313" indent="0" algn="l" defTabSz="914400" rtl="0" eaLnBrk="1" fontAlgn="base" latinLnBrk="0" hangingPunct="1"/>
                      <a:endParaRPr lang="en-GB" sz="1400" b="0" i="0" kern="1200">
                        <a:solidFill>
                          <a:srgbClr val="000000"/>
                        </a:solidFill>
                        <a:effectLst/>
                        <a:latin typeface="Arial" panose="020B0604020202020204" pitchFamily="34" charset="0"/>
                        <a:ea typeface="+mn-ea"/>
                        <a:cs typeface="Arial" panose="020B0604020202020204" pitchFamily="34" charset="0"/>
                      </a:endParaRPr>
                    </a:p>
                  </a:txBody>
                  <a:tcPr marL="72000" marR="72000" marT="72000" marB="72000" anchor="ctr"/>
                </a:tc>
                <a:tc>
                  <a:txBody>
                    <a:bodyPr/>
                    <a:lstStyle/>
                    <a:p>
                      <a:pPr algn="l" rtl="0" fontAlgn="base"/>
                      <a:endParaRPr lang="en-GB" sz="1400" b="0" i="0" noProof="0">
                        <a:solidFill>
                          <a:srgbClr val="000000"/>
                        </a:solidFill>
                        <a:effectLst/>
                        <a:latin typeface="Arial" panose="020B0604020202020204" pitchFamily="34" charset="0"/>
                        <a:cs typeface="Arial" panose="020B0604020202020204" pitchFamily="34" charset="0"/>
                      </a:endParaRPr>
                    </a:p>
                  </a:txBody>
                  <a:tcPr marL="72000" marR="72000" marT="72000" marB="72000" anchor="ctr"/>
                </a:tc>
                <a:tc>
                  <a:txBody>
                    <a:bodyPr/>
                    <a:lstStyle/>
                    <a:p>
                      <a:pPr algn="l" rtl="0" fontAlgn="base"/>
                      <a:endParaRPr lang="en-GB" sz="1400" b="0" i="0" noProof="0">
                        <a:solidFill>
                          <a:srgbClr val="000000"/>
                        </a:solidFill>
                        <a:effectLst/>
                        <a:latin typeface="Arial" panose="020B0604020202020204" pitchFamily="34" charset="0"/>
                        <a:cs typeface="Arial" panose="020B0604020202020204" pitchFamily="34" charset="0"/>
                      </a:endParaRPr>
                    </a:p>
                  </a:txBody>
                  <a:tcPr marL="72000" marR="72000" marT="72000" marB="72000" anchor="ctr"/>
                </a:tc>
                <a:tc>
                  <a:txBody>
                    <a:bodyPr/>
                    <a:lstStyle/>
                    <a:p>
                      <a:pPr algn="l" rtl="0" fontAlgn="base"/>
                      <a:endParaRPr lang="en-GB" sz="1400" b="0" i="0" noProof="0">
                        <a:solidFill>
                          <a:srgbClr val="000000"/>
                        </a:solidFill>
                        <a:effectLst/>
                        <a:latin typeface="Arial" panose="020B0604020202020204" pitchFamily="34" charset="0"/>
                        <a:cs typeface="Arial" panose="020B0604020202020204" pitchFamily="34" charset="0"/>
                      </a:endParaRPr>
                    </a:p>
                  </a:txBody>
                  <a:tcPr marL="72000" marR="72000" marT="72000" marB="72000" anchor="ctr"/>
                </a:tc>
                <a:extLst>
                  <a:ext uri="{0D108BD9-81ED-4DB2-BD59-A6C34878D82A}">
                    <a16:rowId xmlns:a16="http://schemas.microsoft.com/office/drawing/2014/main" val="3155136619"/>
                  </a:ext>
                </a:extLst>
              </a:tr>
              <a:tr h="370840">
                <a:tc>
                  <a:txBody>
                    <a:bodyPr/>
                    <a:lstStyle/>
                    <a:p>
                      <a:pPr marL="87313" indent="0" algn="l" defTabSz="914400" rtl="0" eaLnBrk="1" fontAlgn="base" latinLnBrk="0" hangingPunct="1"/>
                      <a:endParaRPr lang="fr-FR" sz="1400" b="0" i="0" kern="1200">
                        <a:solidFill>
                          <a:srgbClr val="000000"/>
                        </a:solidFill>
                        <a:effectLst/>
                        <a:latin typeface="Arial" panose="020B0604020202020204" pitchFamily="34" charset="0"/>
                        <a:ea typeface="+mn-ea"/>
                        <a:cs typeface="Arial" panose="020B0604020202020204" pitchFamily="34" charset="0"/>
                      </a:endParaRPr>
                    </a:p>
                  </a:txBody>
                  <a:tcPr marL="72000" marR="72000" marT="72000" marB="72000" anchor="ctr"/>
                </a:tc>
                <a:tc>
                  <a:txBody>
                    <a:bodyPr/>
                    <a:lstStyle/>
                    <a:p>
                      <a:pPr marL="87313" indent="0" algn="l" defTabSz="914400" rtl="0" eaLnBrk="1" fontAlgn="base" latinLnBrk="0" hangingPunct="1"/>
                      <a:endParaRPr lang="fr-FR" sz="1400" b="0" i="0" kern="1200">
                        <a:solidFill>
                          <a:srgbClr val="000000"/>
                        </a:solidFill>
                        <a:effectLst/>
                        <a:latin typeface="Arial" panose="020B0604020202020204" pitchFamily="34" charset="0"/>
                        <a:ea typeface="+mn-ea"/>
                        <a:cs typeface="Arial" panose="020B0604020202020204" pitchFamily="34" charset="0"/>
                      </a:endParaRPr>
                    </a:p>
                  </a:txBody>
                  <a:tcPr marL="72000" marR="72000" marT="72000" marB="72000" anchor="ctr"/>
                </a:tc>
                <a:tc>
                  <a:txBody>
                    <a:bodyPr/>
                    <a:lstStyle/>
                    <a:p>
                      <a:pPr marL="0" algn="l" defTabSz="914400" rtl="0" eaLnBrk="1" fontAlgn="base" latinLnBrk="0" hangingPunct="1"/>
                      <a:endParaRPr lang="en-GB" sz="1400" b="0" i="0" kern="1200" noProof="0">
                        <a:solidFill>
                          <a:srgbClr val="000000"/>
                        </a:solidFill>
                        <a:effectLst/>
                        <a:latin typeface="Arial" panose="020B0604020202020204" pitchFamily="34" charset="0"/>
                        <a:ea typeface="+mn-ea"/>
                        <a:cs typeface="Arial" panose="020B0604020202020204" pitchFamily="34" charset="0"/>
                      </a:endParaRPr>
                    </a:p>
                  </a:txBody>
                  <a:tcPr marL="72000" marR="72000" marT="72000" marB="72000" anchor="ctr"/>
                </a:tc>
                <a:tc>
                  <a:txBody>
                    <a:bodyPr/>
                    <a:lstStyle/>
                    <a:p>
                      <a:pPr marL="0" algn="l" defTabSz="914400" rtl="0" eaLnBrk="1" fontAlgn="base" latinLnBrk="0" hangingPunct="1"/>
                      <a:endParaRPr lang="en-GB" sz="1400" b="0" i="0" kern="1200" noProof="0">
                        <a:solidFill>
                          <a:srgbClr val="000000"/>
                        </a:solidFill>
                        <a:effectLst/>
                        <a:latin typeface="Arial" panose="020B0604020202020204" pitchFamily="34" charset="0"/>
                        <a:ea typeface="+mn-ea"/>
                        <a:cs typeface="Arial" panose="020B0604020202020204" pitchFamily="34" charset="0"/>
                      </a:endParaRPr>
                    </a:p>
                  </a:txBody>
                  <a:tcPr marL="72000" marR="72000" marT="72000" marB="72000" anchor="ctr"/>
                </a:tc>
                <a:tc>
                  <a:txBody>
                    <a:bodyPr/>
                    <a:lstStyle/>
                    <a:p>
                      <a:pPr marL="0" algn="l" defTabSz="914400" rtl="0" eaLnBrk="1" fontAlgn="base" latinLnBrk="0" hangingPunct="1"/>
                      <a:endParaRPr lang="en-GB" sz="1400" b="0" i="0" kern="1200" noProof="0">
                        <a:solidFill>
                          <a:srgbClr val="000000"/>
                        </a:solidFill>
                        <a:effectLst/>
                        <a:latin typeface="Arial" panose="020B0604020202020204" pitchFamily="34" charset="0"/>
                        <a:ea typeface="+mn-ea"/>
                        <a:cs typeface="Arial" panose="020B0604020202020204" pitchFamily="34" charset="0"/>
                      </a:endParaRPr>
                    </a:p>
                  </a:txBody>
                  <a:tcPr marL="72000" marR="72000" marT="72000" marB="72000" anchor="ctr"/>
                </a:tc>
                <a:extLst>
                  <a:ext uri="{0D108BD9-81ED-4DB2-BD59-A6C34878D82A}">
                    <a16:rowId xmlns:a16="http://schemas.microsoft.com/office/drawing/2014/main" val="2632114664"/>
                  </a:ext>
                </a:extLst>
              </a:tr>
            </a:tbl>
          </a:graphicData>
        </a:graphic>
      </p:graphicFrame>
      <p:sp>
        <p:nvSpPr>
          <p:cNvPr id="15" name="Marcador de número de diapositiva 14">
            <a:extLst>
              <a:ext uri="{FF2B5EF4-FFF2-40B4-BE49-F238E27FC236}">
                <a16:creationId xmlns:a16="http://schemas.microsoft.com/office/drawing/2014/main" id="{990D84ED-19E2-4FDC-8EF1-497E611B6EDA}"/>
              </a:ext>
            </a:extLst>
          </p:cNvPr>
          <p:cNvSpPr>
            <a:spLocks noGrp="1"/>
          </p:cNvSpPr>
          <p:nvPr>
            <p:ph type="sldNum" sz="quarter" idx="4"/>
          </p:nvPr>
        </p:nvSpPr>
        <p:spPr/>
        <p:txBody>
          <a:bodyPr/>
          <a:lstStyle/>
          <a:p>
            <a:fld id="{00D4D5EF-6EB9-4E92-AB66-B73F9C4195E5}" type="slidenum">
              <a:rPr lang="es-ES" smtClean="0"/>
              <a:pPr/>
              <a:t>4</a:t>
            </a:fld>
            <a:endParaRPr lang="es-ES"/>
          </a:p>
        </p:txBody>
      </p:sp>
    </p:spTree>
    <p:extLst>
      <p:ext uri="{BB962C8B-B14F-4D97-AF65-F5344CB8AC3E}">
        <p14:creationId xmlns:p14="http://schemas.microsoft.com/office/powerpoint/2010/main" val="3300388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3644C58A-B09E-A44F-A633-8B5014789E59}"/>
              </a:ext>
            </a:extLst>
          </p:cNvPr>
          <p:cNvSpPr>
            <a:spLocks noGrp="1"/>
          </p:cNvSpPr>
          <p:nvPr>
            <p:ph idx="1"/>
          </p:nvPr>
        </p:nvSpPr>
        <p:spPr/>
        <p:txBody>
          <a:bodyPr/>
          <a:lstStyle/>
          <a:p>
            <a:r>
              <a:rPr lang="en-GB"/>
              <a:t>Work completed</a:t>
            </a:r>
          </a:p>
          <a:p>
            <a:pPr lvl="2"/>
            <a:r>
              <a:rPr lang="en-GB"/>
              <a:t>Task 1.1 &amp; task 1.2</a:t>
            </a:r>
          </a:p>
          <a:p>
            <a:pPr lvl="2"/>
            <a:r>
              <a:rPr lang="en-GB"/>
              <a:t>Literature review on European island energy modelling</a:t>
            </a:r>
          </a:p>
          <a:p>
            <a:r>
              <a:rPr lang="en-GB"/>
              <a:t>Work in progress</a:t>
            </a:r>
          </a:p>
          <a:p>
            <a:pPr lvl="2"/>
            <a:r>
              <a:rPr lang="en-GB"/>
              <a:t>Task 1.3</a:t>
            </a:r>
          </a:p>
          <a:p>
            <a:pPr lvl="2"/>
            <a:r>
              <a:rPr lang="en-GB"/>
              <a:t>Definition of usage cases</a:t>
            </a:r>
          </a:p>
          <a:p>
            <a:r>
              <a:rPr lang="en-GB"/>
              <a:t>Open issues</a:t>
            </a:r>
          </a:p>
          <a:p>
            <a:pPr lvl="2"/>
            <a:r>
              <a:rPr lang="en-GB"/>
              <a:t>Delay of work, mitigation, impact on the schedule</a:t>
            </a:r>
          </a:p>
          <a:p>
            <a:pPr lvl="2"/>
            <a:r>
              <a:rPr lang="en-GB"/>
              <a:t>Interaction with other WP</a:t>
            </a:r>
          </a:p>
          <a:p>
            <a:r>
              <a:rPr lang="en-GB"/>
              <a:t>Other issues to be discussed in the plenum</a:t>
            </a:r>
          </a:p>
          <a:p>
            <a:pPr lvl="2"/>
            <a:r>
              <a:rPr lang="en-GB"/>
              <a:t>Issue 1</a:t>
            </a:r>
          </a:p>
          <a:p>
            <a:pPr lvl="2"/>
            <a:r>
              <a:rPr lang="en-GB"/>
              <a:t>Issue 2</a:t>
            </a:r>
          </a:p>
        </p:txBody>
      </p:sp>
      <p:sp>
        <p:nvSpPr>
          <p:cNvPr id="15" name="Marcador de número de diapositiva 14">
            <a:extLst>
              <a:ext uri="{FF2B5EF4-FFF2-40B4-BE49-F238E27FC236}">
                <a16:creationId xmlns:a16="http://schemas.microsoft.com/office/drawing/2014/main" id="{990D84ED-19E2-4FDC-8EF1-497E611B6EDA}"/>
              </a:ext>
            </a:extLst>
          </p:cNvPr>
          <p:cNvSpPr>
            <a:spLocks noGrp="1"/>
          </p:cNvSpPr>
          <p:nvPr>
            <p:ph type="sldNum" sz="quarter" idx="4"/>
          </p:nvPr>
        </p:nvSpPr>
        <p:spPr/>
        <p:txBody>
          <a:bodyPr/>
          <a:lstStyle/>
          <a:p>
            <a:fld id="{00D4D5EF-6EB9-4E92-AB66-B73F9C4195E5}" type="slidenum">
              <a:rPr lang="es-ES" smtClean="0"/>
              <a:pPr/>
              <a:t>5</a:t>
            </a:fld>
            <a:endParaRPr lang="es-ES"/>
          </a:p>
        </p:txBody>
      </p:sp>
    </p:spTree>
    <p:extLst>
      <p:ext uri="{BB962C8B-B14F-4D97-AF65-F5344CB8AC3E}">
        <p14:creationId xmlns:p14="http://schemas.microsoft.com/office/powerpoint/2010/main" val="1104912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texto 13">
            <a:extLst>
              <a:ext uri="{FF2B5EF4-FFF2-40B4-BE49-F238E27FC236}">
                <a16:creationId xmlns:a16="http://schemas.microsoft.com/office/drawing/2014/main" id="{971964B6-967C-4D7E-91B1-EA565F6B6F18}"/>
              </a:ext>
            </a:extLst>
          </p:cNvPr>
          <p:cNvSpPr>
            <a:spLocks noGrp="1"/>
          </p:cNvSpPr>
          <p:nvPr>
            <p:ph idx="1"/>
          </p:nvPr>
        </p:nvSpPr>
        <p:spPr/>
        <p:txBody>
          <a:bodyPr/>
          <a:lstStyle/>
          <a:p>
            <a:r>
              <a:rPr lang="en-GB"/>
              <a:t>Work performed – Task 1.1</a:t>
            </a:r>
          </a:p>
          <a:p>
            <a:pPr lvl="1"/>
            <a:r>
              <a:rPr lang="en-GB"/>
              <a:t>Lorem ipsum. Duplicate as necessary. These slides should cover the technical work completed. Graphs, data, etc.</a:t>
            </a:r>
            <a:br>
              <a:rPr lang="en-GB"/>
            </a:br>
            <a:endParaRPr lang="en-GB"/>
          </a:p>
          <a:p>
            <a:endParaRPr lang="en-GB"/>
          </a:p>
          <a:p>
            <a:endParaRPr lang="es-ES"/>
          </a:p>
        </p:txBody>
      </p:sp>
      <p:sp>
        <p:nvSpPr>
          <p:cNvPr id="15" name="Marcador de número de diapositiva 14">
            <a:extLst>
              <a:ext uri="{FF2B5EF4-FFF2-40B4-BE49-F238E27FC236}">
                <a16:creationId xmlns:a16="http://schemas.microsoft.com/office/drawing/2014/main" id="{990D84ED-19E2-4FDC-8EF1-497E611B6EDA}"/>
              </a:ext>
            </a:extLst>
          </p:cNvPr>
          <p:cNvSpPr>
            <a:spLocks noGrp="1"/>
          </p:cNvSpPr>
          <p:nvPr>
            <p:ph type="sldNum" sz="quarter" idx="4"/>
          </p:nvPr>
        </p:nvSpPr>
        <p:spPr/>
        <p:txBody>
          <a:bodyPr/>
          <a:lstStyle/>
          <a:p>
            <a:fld id="{00D4D5EF-6EB9-4E92-AB66-B73F9C4195E5}" type="slidenum">
              <a:rPr lang="es-ES" smtClean="0"/>
              <a:pPr/>
              <a:t>6</a:t>
            </a:fld>
            <a:endParaRPr lang="es-ES"/>
          </a:p>
        </p:txBody>
      </p:sp>
    </p:spTree>
    <p:extLst>
      <p:ext uri="{BB962C8B-B14F-4D97-AF65-F5344CB8AC3E}">
        <p14:creationId xmlns:p14="http://schemas.microsoft.com/office/powerpoint/2010/main" val="405862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texto 13">
            <a:extLst>
              <a:ext uri="{FF2B5EF4-FFF2-40B4-BE49-F238E27FC236}">
                <a16:creationId xmlns:a16="http://schemas.microsoft.com/office/drawing/2014/main" id="{971964B6-967C-4D7E-91B1-EA565F6B6F18}"/>
              </a:ext>
            </a:extLst>
          </p:cNvPr>
          <p:cNvSpPr>
            <a:spLocks noGrp="1"/>
          </p:cNvSpPr>
          <p:nvPr>
            <p:ph idx="1"/>
          </p:nvPr>
        </p:nvSpPr>
        <p:spPr/>
        <p:txBody>
          <a:bodyPr/>
          <a:lstStyle/>
          <a:p>
            <a:r>
              <a:rPr lang="en-GB"/>
              <a:t>Work performed – Task 1.2</a:t>
            </a:r>
          </a:p>
          <a:p>
            <a:pPr lvl="1"/>
            <a:r>
              <a:rPr lang="en-GB"/>
              <a:t>Lorem ipsum. Duplicate as necessary. These slides should cover the technical work completed. Graphs, data, etc.</a:t>
            </a:r>
            <a:br>
              <a:rPr lang="en-GB"/>
            </a:br>
            <a:endParaRPr lang="en-GB"/>
          </a:p>
          <a:p>
            <a:endParaRPr lang="en-GB"/>
          </a:p>
          <a:p>
            <a:endParaRPr lang="es-ES"/>
          </a:p>
        </p:txBody>
      </p:sp>
      <p:sp>
        <p:nvSpPr>
          <p:cNvPr id="15" name="Marcador de número de diapositiva 14">
            <a:extLst>
              <a:ext uri="{FF2B5EF4-FFF2-40B4-BE49-F238E27FC236}">
                <a16:creationId xmlns:a16="http://schemas.microsoft.com/office/drawing/2014/main" id="{990D84ED-19E2-4FDC-8EF1-497E611B6EDA}"/>
              </a:ext>
            </a:extLst>
          </p:cNvPr>
          <p:cNvSpPr>
            <a:spLocks noGrp="1"/>
          </p:cNvSpPr>
          <p:nvPr>
            <p:ph type="sldNum" sz="quarter" idx="4"/>
          </p:nvPr>
        </p:nvSpPr>
        <p:spPr/>
        <p:txBody>
          <a:bodyPr/>
          <a:lstStyle/>
          <a:p>
            <a:fld id="{00D4D5EF-6EB9-4E92-AB66-B73F9C4195E5}" type="slidenum">
              <a:rPr lang="es-ES" smtClean="0"/>
              <a:pPr/>
              <a:t>7</a:t>
            </a:fld>
            <a:endParaRPr lang="es-ES"/>
          </a:p>
        </p:txBody>
      </p:sp>
    </p:spTree>
    <p:extLst>
      <p:ext uri="{BB962C8B-B14F-4D97-AF65-F5344CB8AC3E}">
        <p14:creationId xmlns:p14="http://schemas.microsoft.com/office/powerpoint/2010/main" val="2396693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texto 13">
            <a:extLst>
              <a:ext uri="{FF2B5EF4-FFF2-40B4-BE49-F238E27FC236}">
                <a16:creationId xmlns:a16="http://schemas.microsoft.com/office/drawing/2014/main" id="{971964B6-967C-4D7E-91B1-EA565F6B6F18}"/>
              </a:ext>
            </a:extLst>
          </p:cNvPr>
          <p:cNvSpPr>
            <a:spLocks noGrp="1"/>
          </p:cNvSpPr>
          <p:nvPr>
            <p:ph idx="1"/>
          </p:nvPr>
        </p:nvSpPr>
        <p:spPr/>
        <p:txBody>
          <a:bodyPr/>
          <a:lstStyle/>
          <a:p>
            <a:r>
              <a:rPr lang="en-GB"/>
              <a:t>Work performed – Task 1.3</a:t>
            </a:r>
          </a:p>
          <a:p>
            <a:pPr lvl="1"/>
            <a:r>
              <a:rPr lang="en-GB"/>
              <a:t>Lorem ipsum. Duplicate as necessary. These slides should cover the technical work completed. Graphs, data, etc.</a:t>
            </a:r>
            <a:br>
              <a:rPr lang="en-GB"/>
            </a:br>
            <a:endParaRPr lang="en-GB"/>
          </a:p>
          <a:p>
            <a:endParaRPr lang="en-GB"/>
          </a:p>
          <a:p>
            <a:endParaRPr lang="es-ES"/>
          </a:p>
        </p:txBody>
      </p:sp>
      <p:sp>
        <p:nvSpPr>
          <p:cNvPr id="15" name="Marcador de número de diapositiva 14">
            <a:extLst>
              <a:ext uri="{FF2B5EF4-FFF2-40B4-BE49-F238E27FC236}">
                <a16:creationId xmlns:a16="http://schemas.microsoft.com/office/drawing/2014/main" id="{990D84ED-19E2-4FDC-8EF1-497E611B6EDA}"/>
              </a:ext>
            </a:extLst>
          </p:cNvPr>
          <p:cNvSpPr>
            <a:spLocks noGrp="1"/>
          </p:cNvSpPr>
          <p:nvPr>
            <p:ph type="sldNum" sz="quarter" idx="4"/>
          </p:nvPr>
        </p:nvSpPr>
        <p:spPr/>
        <p:txBody>
          <a:bodyPr/>
          <a:lstStyle/>
          <a:p>
            <a:fld id="{00D4D5EF-6EB9-4E92-AB66-B73F9C4195E5}" type="slidenum">
              <a:rPr lang="es-ES" smtClean="0"/>
              <a:pPr/>
              <a:t>8</a:t>
            </a:fld>
            <a:endParaRPr lang="es-ES"/>
          </a:p>
        </p:txBody>
      </p:sp>
    </p:spTree>
    <p:extLst>
      <p:ext uri="{BB962C8B-B14F-4D97-AF65-F5344CB8AC3E}">
        <p14:creationId xmlns:p14="http://schemas.microsoft.com/office/powerpoint/2010/main" val="844284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3FACD3-8CAC-E54A-B7A1-4E7E25581E6A}"/>
              </a:ext>
            </a:extLst>
          </p:cNvPr>
          <p:cNvSpPr>
            <a:spLocks noGrp="1"/>
          </p:cNvSpPr>
          <p:nvPr>
            <p:ph type="title"/>
          </p:nvPr>
        </p:nvSpPr>
        <p:spPr/>
        <p:txBody>
          <a:bodyPr/>
          <a:lstStyle/>
          <a:p>
            <a:r>
              <a:rPr lang="es-ES"/>
              <a:t>Plan </a:t>
            </a:r>
            <a:r>
              <a:rPr lang="es-ES" err="1"/>
              <a:t>for</a:t>
            </a:r>
            <a:r>
              <a:rPr lang="es-ES"/>
              <a:t> </a:t>
            </a:r>
            <a:r>
              <a:rPr lang="es-ES" err="1"/>
              <a:t>next</a:t>
            </a:r>
            <a:r>
              <a:rPr lang="es-ES"/>
              <a:t> </a:t>
            </a:r>
            <a:r>
              <a:rPr lang="es-ES" err="1"/>
              <a:t>six</a:t>
            </a:r>
            <a:r>
              <a:rPr lang="es-ES"/>
              <a:t> </a:t>
            </a:r>
            <a:r>
              <a:rPr lang="es-ES" err="1"/>
              <a:t>months</a:t>
            </a:r>
            <a:br>
              <a:rPr lang="es-ES" err="1"/>
            </a:br>
            <a:endParaRPr lang="es-ES"/>
          </a:p>
        </p:txBody>
      </p:sp>
      <p:sp>
        <p:nvSpPr>
          <p:cNvPr id="9" name="Marcador de texto 8">
            <a:extLst>
              <a:ext uri="{FF2B5EF4-FFF2-40B4-BE49-F238E27FC236}">
                <a16:creationId xmlns:a16="http://schemas.microsoft.com/office/drawing/2014/main" id="{3A75F497-1702-4CDD-A0C4-53AB08CD643A}"/>
              </a:ext>
            </a:extLst>
          </p:cNvPr>
          <p:cNvSpPr>
            <a:spLocks noGrp="1"/>
          </p:cNvSpPr>
          <p:nvPr>
            <p:ph idx="1"/>
          </p:nvPr>
        </p:nvSpPr>
        <p:spPr/>
        <p:txBody>
          <a:bodyPr/>
          <a:lstStyle/>
          <a:p>
            <a:r>
              <a:rPr lang="en-GB"/>
              <a:t>Action:​</a:t>
            </a:r>
          </a:p>
          <a:p>
            <a:pPr lvl="1"/>
            <a:r>
              <a:rPr lang="en-GB"/>
              <a:t>Action 1 – assigned to Partner 1</a:t>
            </a:r>
          </a:p>
          <a:p>
            <a:pPr lvl="1"/>
            <a:r>
              <a:rPr lang="en-GB"/>
              <a:t>Action 2 – assigned to partner 4 &amp; 5</a:t>
            </a:r>
          </a:p>
          <a:p>
            <a:pPr lvl="1"/>
            <a:r>
              <a:rPr lang="en-GB"/>
              <a:t>Action 3 – assigned to Partner 1 &amp; 6</a:t>
            </a:r>
          </a:p>
          <a:p>
            <a:pPr lvl="1"/>
            <a:r>
              <a:rPr lang="en-GB"/>
              <a:t>Action 4 – assigned to partner 4 &amp; 5</a:t>
            </a:r>
          </a:p>
          <a:p>
            <a:r>
              <a:rPr lang="en-GB"/>
              <a:t>Upcoming deliverables: </a:t>
            </a:r>
          </a:p>
          <a:p>
            <a:pPr lvl="1"/>
            <a:r>
              <a:rPr lang="en-GB"/>
              <a:t>None due in next 6 months.</a:t>
            </a:r>
          </a:p>
          <a:p>
            <a:endParaRPr lang="es-ES"/>
          </a:p>
          <a:p>
            <a:endParaRPr lang="es-ES"/>
          </a:p>
        </p:txBody>
      </p:sp>
    </p:spTree>
    <p:extLst>
      <p:ext uri="{BB962C8B-B14F-4D97-AF65-F5344CB8AC3E}">
        <p14:creationId xmlns:p14="http://schemas.microsoft.com/office/powerpoint/2010/main" val="3281722742"/>
      </p:ext>
    </p:extLst>
  </p:cSld>
  <p:clrMapOvr>
    <a:masterClrMapping/>
  </p:clrMapOvr>
</p:sld>
</file>

<file path=ppt/theme/theme1.xml><?xml version="1.0" encoding="utf-8"?>
<a:theme xmlns:a="http://schemas.openxmlformats.org/drawingml/2006/main" name="Tema de Office">
  <a:themeElements>
    <a:clrScheme name="AM4BAT">
      <a:dk1>
        <a:srgbClr val="000000"/>
      </a:dk1>
      <a:lt1>
        <a:srgbClr val="FFFFFF"/>
      </a:lt1>
      <a:dk2>
        <a:srgbClr val="807F7C"/>
      </a:dk2>
      <a:lt2>
        <a:srgbClr val="D4D3D3"/>
      </a:lt2>
      <a:accent1>
        <a:srgbClr val="009FD7"/>
      </a:accent1>
      <a:accent2>
        <a:srgbClr val="79B31D"/>
      </a:accent2>
      <a:accent3>
        <a:srgbClr val="40B6E1"/>
      </a:accent3>
      <a:accent4>
        <a:srgbClr val="7FCFEB"/>
      </a:accent4>
      <a:accent5>
        <a:srgbClr val="BEE6F4"/>
      </a:accent5>
      <a:accent6>
        <a:srgbClr val="9BC756"/>
      </a:accent6>
      <a:hlink>
        <a:srgbClr val="BCD98E"/>
      </a:hlink>
      <a:folHlink>
        <a:srgbClr val="DEECC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342</Words>
  <Application>Microsoft Macintosh PowerPoint</Application>
  <PresentationFormat>Panorámica</PresentationFormat>
  <Paragraphs>80</Paragraphs>
  <Slides>10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Calibri</vt:lpstr>
      <vt:lpstr>Letra del sistema regular</vt:lpstr>
      <vt:lpstr>Tema de Office</vt:lpstr>
      <vt:lpstr>WPX: Name of WP</vt:lpstr>
      <vt:lpstr>WP overview &amp; objectives</vt:lpstr>
      <vt:lpstr>Presentación de PowerPoint</vt:lpstr>
      <vt:lpstr>Presentación de PowerPoint</vt:lpstr>
      <vt:lpstr>Presentación de PowerPoint</vt:lpstr>
      <vt:lpstr>Presentación de PowerPoint</vt:lpstr>
      <vt:lpstr>Presentación de PowerPoint</vt:lpstr>
      <vt:lpstr>Presentación de PowerPoint</vt:lpstr>
      <vt:lpstr>Plan for next six months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Microsoft Office User</cp:lastModifiedBy>
  <cp:revision>21</cp:revision>
  <dcterms:created xsi:type="dcterms:W3CDTF">2022-09-27T14:14:25Z</dcterms:created>
  <dcterms:modified xsi:type="dcterms:W3CDTF">2023-01-31T11:01:00Z</dcterms:modified>
</cp:coreProperties>
</file>