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44"/>
    <p:restoredTop sz="96405"/>
  </p:normalViewPr>
  <p:slideViewPr>
    <p:cSldViewPr snapToGrid="0" snapToObjects="1">
      <p:cViewPr>
        <p:scale>
          <a:sx n="30" d="100"/>
          <a:sy n="30" d="100"/>
        </p:scale>
        <p:origin x="3296" y="-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0012" y="11756571"/>
            <a:ext cx="25733931" cy="10020007"/>
          </a:xfrm>
        </p:spPr>
        <p:txBody>
          <a:bodyPr anchor="t" anchorCtr="0"/>
          <a:lstStyle>
            <a:lvl1pPr algn="ctr">
              <a:lnSpc>
                <a:spcPts val="17500"/>
              </a:lnSpc>
              <a:defRPr sz="150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4571945"/>
            <a:ext cx="22706410" cy="3121314"/>
          </a:xfrm>
        </p:spPr>
        <p:txBody>
          <a:bodyPr/>
          <a:lstStyle>
            <a:lvl1pPr marL="0" indent="0" algn="ctr">
              <a:lnSpc>
                <a:spcPts val="12500"/>
              </a:lnSpc>
              <a:buNone/>
              <a:defRPr sz="10000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s-ES" dirty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68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278FC70-01C9-AB41-9F05-4D9034A1BC4A}" type="datetimeFigureOut">
              <a:t>18/11/22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F8F8733C-A857-ED45-B4A0-F8DDCACB2035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41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7411453"/>
            <a:ext cx="26112371" cy="31408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67696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914E59F-0233-FB48-920D-2EBD323E958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30275213" cy="521942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7D5722F-D8D5-0C47-B79B-4A562F56690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39921014"/>
            <a:ext cx="30275213" cy="288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51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3027487" rtl="0" eaLnBrk="1" latinLnBrk="0" hangingPunct="1">
        <a:lnSpc>
          <a:spcPts val="11500"/>
        </a:lnSpc>
        <a:spcBef>
          <a:spcPct val="0"/>
        </a:spcBef>
        <a:buNone/>
        <a:defRPr sz="9000" b="1" i="1" kern="1200" cap="all" baseline="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3027487" rtl="0" eaLnBrk="1" latinLnBrk="0" hangingPunct="1">
        <a:lnSpc>
          <a:spcPts val="6500"/>
        </a:lnSpc>
        <a:spcBef>
          <a:spcPts val="2000"/>
        </a:spcBef>
        <a:buFont typeface="Arial" panose="020B0604020202020204" pitchFamily="34" charset="0"/>
        <a:buNone/>
        <a:defRPr sz="6000" b="1" i="1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" indent="0" algn="l" defTabSz="3027487" rtl="0" eaLnBrk="1" latinLnBrk="0" hangingPunct="1">
        <a:lnSpc>
          <a:spcPts val="6500"/>
        </a:lnSpc>
        <a:spcBef>
          <a:spcPts val="3000"/>
        </a:spcBef>
        <a:buFont typeface="Arial" panose="020B0604020202020204" pitchFamily="34" charset="0"/>
        <a:buNone/>
        <a:tabLst/>
        <a:defRPr sz="5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9138" indent="-720000" algn="l" defTabSz="3027487" rtl="0" eaLnBrk="1" latinLnBrk="0" hangingPunct="1">
        <a:lnSpc>
          <a:spcPts val="6500"/>
        </a:lnSpc>
        <a:spcBef>
          <a:spcPts val="3000"/>
        </a:spcBef>
        <a:buClr>
          <a:schemeClr val="accent1"/>
        </a:buClr>
        <a:buFont typeface="Arial" panose="020B0604020202020204" pitchFamily="34" charset="0"/>
        <a:buChar char="•"/>
        <a:tabLst/>
        <a:defRPr sz="5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19138" indent="0" algn="l" defTabSz="3027487" rtl="0" eaLnBrk="1" latinLnBrk="0" hangingPunct="1">
        <a:lnSpc>
          <a:spcPts val="6500"/>
        </a:lnSpc>
        <a:spcBef>
          <a:spcPts val="3000"/>
        </a:spcBef>
        <a:buFont typeface="Arial" panose="020B0604020202020204" pitchFamily="34" charset="0"/>
        <a:buNone/>
        <a:tabLst/>
        <a:defRPr sz="5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40000" indent="-720000" algn="l" defTabSz="3027487" rtl="0" eaLnBrk="1" latinLnBrk="0" hangingPunct="1">
        <a:lnSpc>
          <a:spcPts val="6500"/>
        </a:lnSpc>
        <a:spcBef>
          <a:spcPts val="3000"/>
        </a:spcBef>
        <a:buClr>
          <a:schemeClr val="accent1"/>
        </a:buClr>
        <a:buFont typeface="Letra del sistema regular"/>
        <a:buChar char="—"/>
        <a:tabLst/>
        <a:defRPr sz="5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>
            <a:extLst>
              <a:ext uri="{FF2B5EF4-FFF2-40B4-BE49-F238E27FC236}">
                <a16:creationId xmlns:a16="http://schemas.microsoft.com/office/drawing/2014/main" id="{073534ED-A0D2-884C-8AF2-9BBD63330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Marcador de contenido 14">
            <a:extLst>
              <a:ext uri="{FF2B5EF4-FFF2-40B4-BE49-F238E27FC236}">
                <a16:creationId xmlns:a16="http://schemas.microsoft.com/office/drawing/2014/main" id="{700EB8FA-04DA-5D4B-B266-13EC7FAC4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769EC15-92AC-4D47-B3EE-3935D093C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883167"/>
            <a:ext cx="29552900" cy="3556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FB94690-EEB9-A240-BAC1-43C90DA58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35251" y="2292726"/>
            <a:ext cx="3594100" cy="1257300"/>
          </a:xfrm>
          <a:prstGeom prst="rect">
            <a:avLst/>
          </a:prstGeom>
        </p:spPr>
      </p:pic>
      <p:sp>
        <p:nvSpPr>
          <p:cNvPr id="16" name="Rectángulo redondeado 15">
            <a:extLst>
              <a:ext uri="{FF2B5EF4-FFF2-40B4-BE49-F238E27FC236}">
                <a16:creationId xmlns:a16="http://schemas.microsoft.com/office/drawing/2014/main" id="{D3A3BD70-72B8-5C41-AA07-D77CB72EFA34}"/>
              </a:ext>
            </a:extLst>
          </p:cNvPr>
          <p:cNvSpPr/>
          <p:nvPr/>
        </p:nvSpPr>
        <p:spPr>
          <a:xfrm>
            <a:off x="2133600" y="14194971"/>
            <a:ext cx="7271657" cy="7271657"/>
          </a:xfrm>
          <a:prstGeom prst="roundRect">
            <a:avLst>
              <a:gd name="adj" fmla="val 9481"/>
            </a:avLst>
          </a:prstGeom>
          <a:noFill/>
          <a:ln w="952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redondeado 16">
            <a:extLst>
              <a:ext uri="{FF2B5EF4-FFF2-40B4-BE49-F238E27FC236}">
                <a16:creationId xmlns:a16="http://schemas.microsoft.com/office/drawing/2014/main" id="{CE0DD425-E7E0-504A-8D7D-221BCBC3BFCE}"/>
              </a:ext>
            </a:extLst>
          </p:cNvPr>
          <p:cNvSpPr/>
          <p:nvPr/>
        </p:nvSpPr>
        <p:spPr>
          <a:xfrm>
            <a:off x="10673110" y="14194971"/>
            <a:ext cx="7271657" cy="7271657"/>
          </a:xfrm>
          <a:prstGeom prst="roundRect">
            <a:avLst>
              <a:gd name="adj" fmla="val 9481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  <a:tileRect/>
          </a:gra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E0771242-B6FB-0F4C-849F-4208CBAB4AFC}"/>
              </a:ext>
            </a:extLst>
          </p:cNvPr>
          <p:cNvSpPr/>
          <p:nvPr/>
        </p:nvSpPr>
        <p:spPr>
          <a:xfrm>
            <a:off x="19201764" y="14194971"/>
            <a:ext cx="7271657" cy="7271657"/>
          </a:xfrm>
          <a:prstGeom prst="roundRect">
            <a:avLst>
              <a:gd name="adj" fmla="val 9481"/>
            </a:avLst>
          </a:prstGeom>
          <a:solidFill>
            <a:srgbClr val="D4D3D3">
              <a:alpha val="50196"/>
            </a:srgbClr>
          </a:solidFill>
          <a:ln w="952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2265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D4D3D3 1">
      <a:dk1>
        <a:srgbClr val="000000"/>
      </a:dk1>
      <a:lt1>
        <a:srgbClr val="FFFFFF"/>
      </a:lt1>
      <a:dk2>
        <a:srgbClr val="7F7F7B"/>
      </a:dk2>
      <a:lt2>
        <a:srgbClr val="D3D3D3"/>
      </a:lt2>
      <a:accent1>
        <a:srgbClr val="009FD7"/>
      </a:accent1>
      <a:accent2>
        <a:srgbClr val="79B31D"/>
      </a:accent2>
      <a:accent3>
        <a:srgbClr val="40B6E1"/>
      </a:accent3>
      <a:accent4>
        <a:srgbClr val="7FCFEB"/>
      </a:accent4>
      <a:accent5>
        <a:srgbClr val="BEE6F4"/>
      </a:accent5>
      <a:accent6>
        <a:srgbClr val="9BC756"/>
      </a:accent6>
      <a:hlink>
        <a:srgbClr val="BCD98E"/>
      </a:hlink>
      <a:folHlink>
        <a:srgbClr val="DEECC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Letra del sistema regular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5</cp:revision>
  <dcterms:created xsi:type="dcterms:W3CDTF">2022-11-17T08:58:19Z</dcterms:created>
  <dcterms:modified xsi:type="dcterms:W3CDTF">2022-11-18T09:05:04Z</dcterms:modified>
</cp:coreProperties>
</file>